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61" r:id="rId4"/>
    <p:sldId id="266" r:id="rId5"/>
    <p:sldId id="267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96" autoAdjust="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642918"/>
            <a:ext cx="685804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Сравнение свойств бумаги и ткани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4" name="Рисунок 3" descr="C:\Users\1\Desktop\2025-2026\самообраз\1639662640_65066_url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3071810"/>
            <a:ext cx="1576390" cy="1414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1\Desktop\2025-2026\самообраз\26505237a7d3e3477bc1c073b7432d17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3071810"/>
            <a:ext cx="1571636" cy="1395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786578" y="6000768"/>
            <a:ext cx="21431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Андреева Марина Петровна, воспитатель, высшая квалификационная категория</a:t>
            </a:r>
            <a:endParaRPr lang="ru-RU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2025-2026\самообраз\7d058d857f0a24b7d56a4747301973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27" name="Picture 3" descr="C:\Users\1\Desktop\2025-2026\самообраз\10783101-vector-illustration-of-a-happy-little-gir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3813" y="694872"/>
            <a:ext cx="3440931" cy="530589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357686" y="928670"/>
            <a:ext cx="421484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Здравствуйте, дорогие ребята! </a:t>
            </a:r>
          </a:p>
          <a:p>
            <a:pPr algn="ctr"/>
            <a:r>
              <a:rPr lang="ru-RU" dirty="0" smtClean="0"/>
              <a:t>Меня зовут Аленка. </a:t>
            </a:r>
          </a:p>
          <a:p>
            <a:pPr algn="ctr"/>
            <a:r>
              <a:rPr lang="ru-RU" dirty="0" smtClean="0"/>
              <a:t>Я живу в </a:t>
            </a:r>
            <a:r>
              <a:rPr lang="ru-RU" dirty="0" err="1" smtClean="0"/>
              <a:t>мультяшной</a:t>
            </a:r>
            <a:r>
              <a:rPr lang="ru-RU" dirty="0" smtClean="0"/>
              <a:t>  маленькой стране, которой даже не видно на глобусе. Однажды, увидев ваши фотографии  и видеоролики в сети Интернет, я была впечатлена вашими умениями и знаниями. Поэтому, я очень надеюсь, что вы не откажете мне в помощи. </a:t>
            </a:r>
          </a:p>
          <a:p>
            <a:pPr algn="ctr"/>
            <a:r>
              <a:rPr lang="ru-RU" dirty="0" smtClean="0"/>
              <a:t>Дело в том, что мне подарили два платья. Одно сшито из бумаги, другое – из ткани. Какое же платье лучше? </a:t>
            </a:r>
          </a:p>
          <a:p>
            <a:pPr algn="ctr"/>
            <a:r>
              <a:rPr lang="ru-RU" dirty="0" smtClean="0"/>
              <a:t>Какое мне надеть на праздник?  </a:t>
            </a:r>
          </a:p>
          <a:p>
            <a:pPr algn="ctr"/>
            <a:r>
              <a:rPr lang="ru-RU" dirty="0" smtClean="0"/>
              <a:t>Я совсем не разбираюсь </a:t>
            </a:r>
          </a:p>
          <a:p>
            <a:pPr algn="ctr"/>
            <a:r>
              <a:rPr lang="ru-RU" dirty="0" smtClean="0"/>
              <a:t>в мире материалов! </a:t>
            </a:r>
          </a:p>
          <a:p>
            <a:pPr algn="ctr"/>
            <a:r>
              <a:rPr lang="ru-RU" dirty="0" smtClean="0"/>
              <a:t>Помогите мне, пожалуйста. </a:t>
            </a:r>
          </a:p>
          <a:p>
            <a:pPr algn="ctr"/>
            <a:r>
              <a:rPr lang="ru-RU" dirty="0" smtClean="0"/>
              <a:t>С благодарностью, Аленка.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1\Desktop\2025-2026\самообраз\3498f5e7563293ea8a8cae2df0f5f862.jpg"/>
          <p:cNvPicPr>
            <a:picLocks noChangeAspect="1" noChangeArrowheads="1"/>
          </p:cNvPicPr>
          <p:nvPr/>
        </p:nvPicPr>
        <p:blipFill>
          <a:blip r:embed="rId2" cstate="print"/>
          <a:srcRect l="19403" t="12587" r="17910" b="7692"/>
          <a:stretch>
            <a:fillRect/>
          </a:stretch>
        </p:blipFill>
        <p:spPr bwMode="auto">
          <a:xfrm>
            <a:off x="4642957" y="2714596"/>
            <a:ext cx="4501043" cy="4143404"/>
          </a:xfrm>
          <a:prstGeom prst="rect">
            <a:avLst/>
          </a:prstGeom>
          <a:noFill/>
        </p:spPr>
      </p:pic>
      <p:pic>
        <p:nvPicPr>
          <p:cNvPr id="1028" name="Picture 4" descr="C:\Users\1\Desktop\2025-2026\самообраз\680630064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357694" cy="43576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571604" y="0"/>
            <a:ext cx="53578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Карта -  фиксация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Опыт: «Сравнение свойств бумаги и ткани»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8" name="Рисунок 1" descr="1639662640_65066_ur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1142984"/>
            <a:ext cx="1219200" cy="1057275"/>
          </a:xfrm>
          <a:prstGeom prst="rect">
            <a:avLst/>
          </a:prstGeom>
          <a:noFill/>
        </p:spPr>
      </p:pic>
      <p:pic>
        <p:nvPicPr>
          <p:cNvPr id="5127" name="Рисунок 2" descr="26505237a7d3e3477bc1c073b7432d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1285860"/>
            <a:ext cx="1257300" cy="1038225"/>
          </a:xfrm>
          <a:prstGeom prst="rect">
            <a:avLst/>
          </a:prstGeom>
          <a:noFill/>
        </p:spPr>
      </p:pic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1714480" y="2643182"/>
            <a:ext cx="419100" cy="581025"/>
          </a:xfrm>
          <a:prstGeom prst="irregularSeal2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571604" y="3714752"/>
            <a:ext cx="1571636" cy="7143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357290" y="785794"/>
          <a:ext cx="6096000" cy="571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/>
                <a:gridCol w="2032000"/>
                <a:gridCol w="2032000"/>
              </a:tblGrid>
              <a:tr h="171451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0715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3313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9091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00491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AutoShape 2"/>
          <p:cNvSpPr>
            <a:spLocks noChangeArrowheads="1"/>
          </p:cNvSpPr>
          <p:nvPr/>
        </p:nvSpPr>
        <p:spPr bwMode="auto">
          <a:xfrm>
            <a:off x="1571604" y="5643578"/>
            <a:ext cx="1500198" cy="71438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2000232" y="6072206"/>
            <a:ext cx="642942" cy="214314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Oval 2"/>
          <p:cNvSpPr>
            <a:spLocks noChangeArrowheads="1"/>
          </p:cNvSpPr>
          <p:nvPr/>
        </p:nvSpPr>
        <p:spPr bwMode="auto">
          <a:xfrm rot="21254304">
            <a:off x="1755606" y="4826907"/>
            <a:ext cx="836819" cy="561771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16" name="AutoShape 3"/>
          <p:cNvCxnSpPr>
            <a:cxnSpLocks noChangeShapeType="1"/>
          </p:cNvCxnSpPr>
          <p:nvPr/>
        </p:nvCxnSpPr>
        <p:spPr bwMode="auto">
          <a:xfrm rot="5400000" flipH="1" flipV="1">
            <a:off x="2356628" y="4786322"/>
            <a:ext cx="429422" cy="794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sp>
        <p:nvSpPr>
          <p:cNvPr id="25" name="Плюс 24"/>
          <p:cNvSpPr/>
          <p:nvPr/>
        </p:nvSpPr>
        <p:spPr>
          <a:xfrm>
            <a:off x="3857620" y="3571876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люс 25"/>
          <p:cNvSpPr/>
          <p:nvPr/>
        </p:nvSpPr>
        <p:spPr>
          <a:xfrm>
            <a:off x="3857620" y="4572008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люс 26"/>
          <p:cNvSpPr/>
          <p:nvPr/>
        </p:nvSpPr>
        <p:spPr>
          <a:xfrm>
            <a:off x="3857620" y="5572140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Минус 28"/>
          <p:cNvSpPr/>
          <p:nvPr/>
        </p:nvSpPr>
        <p:spPr>
          <a:xfrm>
            <a:off x="5929322" y="3500438"/>
            <a:ext cx="914400" cy="914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Минус 29"/>
          <p:cNvSpPr/>
          <p:nvPr/>
        </p:nvSpPr>
        <p:spPr>
          <a:xfrm>
            <a:off x="5929322" y="4572008"/>
            <a:ext cx="914400" cy="914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Минус 30"/>
          <p:cNvSpPr/>
          <p:nvPr/>
        </p:nvSpPr>
        <p:spPr>
          <a:xfrm>
            <a:off x="5929322" y="5572140"/>
            <a:ext cx="914400" cy="914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люс 31"/>
          <p:cNvSpPr/>
          <p:nvPr/>
        </p:nvSpPr>
        <p:spPr>
          <a:xfrm>
            <a:off x="3857620" y="2571744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ятно 1 33"/>
          <p:cNvSpPr/>
          <p:nvPr/>
        </p:nvSpPr>
        <p:spPr>
          <a:xfrm>
            <a:off x="1571604" y="2571744"/>
            <a:ext cx="1428760" cy="985838"/>
          </a:xfrm>
          <a:prstGeom prst="irregularSeal1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1500166" y="3643314"/>
            <a:ext cx="1714512" cy="7858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Молния 35"/>
          <p:cNvSpPr/>
          <p:nvPr/>
        </p:nvSpPr>
        <p:spPr>
          <a:xfrm rot="1780974">
            <a:off x="2038646" y="3669717"/>
            <a:ext cx="591447" cy="656014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Минус 36"/>
          <p:cNvSpPr/>
          <p:nvPr/>
        </p:nvSpPr>
        <p:spPr>
          <a:xfrm>
            <a:off x="5929322" y="2500306"/>
            <a:ext cx="914400" cy="914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трелка вправо 37">
            <a:hlinkClick r:id="rId4" action="ppaction://hlinksldjump"/>
          </p:cNvPr>
          <p:cNvSpPr/>
          <p:nvPr/>
        </p:nvSpPr>
        <p:spPr>
          <a:xfrm>
            <a:off x="2857488" y="421481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9" grpId="0" animBg="1"/>
      <p:bldP spid="30" grpId="0" animBg="1"/>
      <p:bldP spid="31" grpId="0" animBg="1"/>
      <p:bldP spid="32" grpId="0" animBg="1"/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Users\1\Desktop\2025-2026\самообраз\scale_1200 (1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52"/>
            <a:ext cx="4214842" cy="3286148"/>
          </a:xfrm>
          <a:prstGeom prst="rect">
            <a:avLst/>
          </a:prstGeom>
          <a:noFill/>
        </p:spPr>
      </p:pic>
      <p:pic>
        <p:nvPicPr>
          <p:cNvPr id="3" name="Picture 2" descr="C:\Users\1\Desktop\2025-2026\самообраз\занятие на конкурс\12b9f7c75fbac0772a9738e6b86aeee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3429000"/>
            <a:ext cx="4486957" cy="3286148"/>
          </a:xfrm>
          <a:prstGeom prst="rect">
            <a:avLst/>
          </a:prstGeom>
          <a:noFill/>
        </p:spPr>
      </p:pic>
      <p:sp>
        <p:nvSpPr>
          <p:cNvPr id="5" name="Стрелка влево 4">
            <a:hlinkClick r:id="rId4" action="ppaction://hlinksldjump"/>
          </p:cNvPr>
          <p:cNvSpPr/>
          <p:nvPr/>
        </p:nvSpPr>
        <p:spPr>
          <a:xfrm>
            <a:off x="142844" y="6215082"/>
            <a:ext cx="1049846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131</Words>
  <PresentationFormat>Экран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55</cp:revision>
  <dcterms:created xsi:type="dcterms:W3CDTF">2025-10-09T18:05:59Z</dcterms:created>
  <dcterms:modified xsi:type="dcterms:W3CDTF">2025-10-19T16:33:24Z</dcterms:modified>
</cp:coreProperties>
</file>