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89" r:id="rId4"/>
    <p:sldId id="259" r:id="rId5"/>
    <p:sldId id="290" r:id="rId6"/>
    <p:sldId id="260" r:id="rId7"/>
    <p:sldId id="291" r:id="rId8"/>
    <p:sldId id="292" r:id="rId9"/>
    <p:sldId id="29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60AC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05" autoAdjust="0"/>
    <p:restoredTop sz="94660"/>
  </p:normalViewPr>
  <p:slideViewPr>
    <p:cSldViewPr snapToGrid="0">
      <p:cViewPr>
        <p:scale>
          <a:sx n="82" d="100"/>
          <a:sy n="82" d="100"/>
        </p:scale>
        <p:origin x="-138" y="2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1708" y="685799"/>
            <a:ext cx="6873504" cy="3493094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 шкатулок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520015" y="3572143"/>
            <a:ext cx="2238997" cy="3110668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квалификационной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pPr algn="r"/>
            <a:r>
              <a:rPr 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Анушина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Надежда </a:t>
            </a:r>
          </a:p>
          <a:p>
            <a:pPr algn="r"/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Николаевна</a:t>
            </a:r>
          </a:p>
        </p:txBody>
      </p:sp>
    </p:spTree>
    <p:extLst>
      <p:ext uri="{BB962C8B-B14F-4D97-AF65-F5344CB8AC3E}">
        <p14:creationId xmlns="" xmlns:p14="http://schemas.microsoft.com/office/powerpoint/2010/main" val="360171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7F4FB"/>
              </a:clrFrom>
              <a:clrTo>
                <a:srgbClr val="F7F4FB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7016" t="5785" r="9017" b="4701"/>
          <a:stretch>
            <a:fillRect/>
          </a:stretch>
        </p:blipFill>
        <p:spPr>
          <a:xfrm>
            <a:off x="289366" y="637134"/>
            <a:ext cx="7006014" cy="56016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47635" y="590309"/>
            <a:ext cx="3817374" cy="5671595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МАЛЕНЬКИЙ ПРЕДМЕТ.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ДЛЯ БРОШЕК И МОНЕТ,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КОЛЕЦ, СЕРЕЖЕК,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ИГОЛОК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НИТОК  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И  ЗАСТЕЖЕК</a:t>
            </a: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ШКАТУЛКА –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МАЛЕНЬКИЙ ЯЩИЧЕК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МЕЛКИХ </a:t>
            </a:r>
          </a:p>
          <a:p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647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811932" y="709301"/>
            <a:ext cx="3271815" cy="640934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Bookman Old Style" panose="02050604050505020204" pitchFamily="18" charset="0"/>
              </a:rPr>
            </a:br>
            <a:r>
              <a:rPr lang="ru-RU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шкатулки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шкатулки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особенная вещь в каждом доме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Придумали их искусные умельцы очень давно, приблизительно 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лет назад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шкатулки и современная мебель произошли от сундука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Руси были очень популярны шкатулки</a:t>
            </a: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они обивались шелком, снаружи выкладывались драгоценными камнями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 хранили украшения, письма, документы, предметы для рукоделия</a:t>
            </a:r>
            <a:b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  <a:t/>
            </a:r>
            <a:br>
              <a:rPr lang="ru-RU" b="1" dirty="0">
                <a:solidFill>
                  <a:schemeClr val="accent6">
                    <a:lumMod val="50000"/>
                  </a:schemeClr>
                </a:solidFill>
                <a:latin typeface="Bookman Old Style" panose="02050604050505020204" pitchFamily="18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7B2958B1-5152-2D01-436F-9A8F3446C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990" b="7141"/>
          <a:stretch>
            <a:fillRect/>
          </a:stretch>
        </p:blipFill>
        <p:spPr bwMode="auto">
          <a:xfrm>
            <a:off x="-1" y="0"/>
            <a:ext cx="4180115" cy="3255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2554A7B-4EB1-0E62-66BE-64B355413E2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063" y="4515584"/>
            <a:ext cx="2333708" cy="2185662"/>
          </a:xfrm>
          <a:prstGeom prst="rect">
            <a:avLst/>
          </a:prstGeom>
        </p:spPr>
      </p:pic>
      <p:pic>
        <p:nvPicPr>
          <p:cNvPr id="6146" name="Picture 2" descr="https://market.zlatoff.ru/image/cache/catalog/rosarms/042_larec_03-780x828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303142"/>
            <a:ext cx="3348779" cy="3554858"/>
          </a:xfrm>
          <a:prstGeom prst="rect">
            <a:avLst/>
          </a:prstGeom>
          <a:noFill/>
        </p:spPr>
      </p:pic>
      <p:pic>
        <p:nvPicPr>
          <p:cNvPr id="6148" name="Picture 4" descr="https://vostoklavka.ru/wa-data/public/shop/products/13/85/28513/images/57622/57622.750x0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9989" y="1803162"/>
            <a:ext cx="2573383" cy="2834152"/>
          </a:xfrm>
          <a:prstGeom prst="rect">
            <a:avLst/>
          </a:prstGeom>
          <a:noFill/>
        </p:spPr>
      </p:pic>
      <p:pic>
        <p:nvPicPr>
          <p:cNvPr id="6152" name="Picture 8" descr="https://r3.mt.ru/r19/photoE9A0/20568054206-0/jpg/bp.jpe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0384" y="209005"/>
            <a:ext cx="2641599" cy="2377440"/>
          </a:xfrm>
          <a:prstGeom prst="rect">
            <a:avLst/>
          </a:prstGeom>
          <a:noFill/>
        </p:spPr>
      </p:pic>
      <p:pic>
        <p:nvPicPr>
          <p:cNvPr id="5" name="Picture 5" descr="C:\Users\Алина\Desktop\12декабря\233848.jpg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2023" y="2073252"/>
            <a:ext cx="3396343" cy="33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 l="7193" t="6538" r="7320" b="4602"/>
          <a:stretch>
            <a:fillRect/>
          </a:stretch>
        </p:blipFill>
        <p:spPr bwMode="auto">
          <a:xfrm>
            <a:off x="4506685" y="3505929"/>
            <a:ext cx="3226525" cy="335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5806" y="2696651"/>
            <a:ext cx="2952206" cy="387719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90DB46E-07D4-B877-DF6C-AE5A0F6CA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3418" y="0"/>
            <a:ext cx="2318553" cy="2746167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СТАРИНУ ТАКЖЕ БЫЛИ ПОПУЛЯРНЫ: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ШАРМАНКИ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ПАТЕФОНЫ</a:t>
            </a:r>
            <a:b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МУЗЫКАЛЬНЫЕ ШКАТУЛЛКИ</a:t>
            </a:r>
          </a:p>
        </p:txBody>
      </p:sp>
      <p:pic>
        <p:nvPicPr>
          <p:cNvPr id="5122" name="Picture 2" descr="https://img.joomcdn.net/40633a48cbc378a9640ff9e940676009e62a3ae9_original.jpe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857" r="17208"/>
          <a:stretch>
            <a:fillRect/>
          </a:stretch>
        </p:blipFill>
        <p:spPr bwMode="auto">
          <a:xfrm>
            <a:off x="2860764" y="0"/>
            <a:ext cx="2612572" cy="4023359"/>
          </a:xfrm>
          <a:prstGeom prst="rect">
            <a:avLst/>
          </a:prstGeom>
          <a:noFill/>
        </p:spPr>
      </p:pic>
      <p:pic>
        <p:nvPicPr>
          <p:cNvPr id="5124" name="Picture 4" descr="https://www.millionpodarkov.ru/incoming_img/podarki-moscow.ru/8386763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081" r="11960"/>
          <a:stretch>
            <a:fillRect/>
          </a:stretch>
        </p:blipFill>
        <p:spPr bwMode="auto">
          <a:xfrm>
            <a:off x="0" y="2598330"/>
            <a:ext cx="3448594" cy="4259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6" name="Picture 6" descr="https://i.etsystatic.com/13648412/c/2928/2327/0/275/il/d7569b/2161347325/il_340x270.2161347325_qoac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731" r="13681"/>
          <a:stretch>
            <a:fillRect/>
          </a:stretch>
        </p:blipFill>
        <p:spPr bwMode="auto">
          <a:xfrm>
            <a:off x="6021977" y="182880"/>
            <a:ext cx="2612571" cy="29391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821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46DFF5-6D58-48BA-AA45-61B90BB8B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5077" y="538385"/>
            <a:ext cx="3119215" cy="4739490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шкатулок относится к художественным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промыслам 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Изготавливали шкатулки из разных материалов, например,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дерева,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часто расписывали вручную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крышке может быть изображен пейзаж или картина 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Одними из самых популярных являются шкатулки из Палеха и Федоскино</a:t>
            </a:r>
            <a:b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3EE6424-FB25-F873-9C95-262FBAD2C2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118001" cy="24615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AB88F24-C04B-A140-A52E-EA01139B95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6147"/>
          <a:stretch>
            <a:fillRect/>
          </a:stretch>
        </p:blipFill>
        <p:spPr>
          <a:xfrm>
            <a:off x="6366482" y="248430"/>
            <a:ext cx="2277924" cy="2364378"/>
          </a:xfrm>
          <a:prstGeom prst="rect">
            <a:avLst/>
          </a:prstGeom>
        </p:spPr>
      </p:pic>
      <p:pic>
        <p:nvPicPr>
          <p:cNvPr id="4098" name="Picture 2" descr="https://goods-photos.static1-sima-land.com/items/2512474/0/700.jpg?v=151332834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32" t="10776" r="4766" b="6743"/>
          <a:stretch>
            <a:fillRect/>
          </a:stretch>
        </p:blipFill>
        <p:spPr bwMode="auto">
          <a:xfrm>
            <a:off x="3551035" y="152400"/>
            <a:ext cx="2640342" cy="2390503"/>
          </a:xfrm>
          <a:prstGeom prst="rect">
            <a:avLst/>
          </a:prstGeom>
          <a:noFill/>
        </p:spPr>
      </p:pic>
      <p:pic>
        <p:nvPicPr>
          <p:cNvPr id="4102" name="Picture 6" descr="https://cdn1.ozone.ru/s3/multimedia-g/6077444908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28" b="9876"/>
          <a:stretch>
            <a:fillRect/>
          </a:stretch>
        </p:blipFill>
        <p:spPr bwMode="auto">
          <a:xfrm>
            <a:off x="2664914" y="2650048"/>
            <a:ext cx="2661314" cy="2937952"/>
          </a:xfrm>
          <a:prstGeom prst="rect">
            <a:avLst/>
          </a:prstGeom>
          <a:noFill/>
        </p:spPr>
      </p:pic>
      <p:pic>
        <p:nvPicPr>
          <p:cNvPr id="4106" name="Picture 10" descr="http://podaroknn.com/uploads/product/3200/3273/thumbs/70_lFnI9l7OnBmoC9Z3Bsm2ZhnLjUpYD1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8905" t="15406" r="19286" b="5199"/>
          <a:stretch>
            <a:fillRect/>
          </a:stretch>
        </p:blipFill>
        <p:spPr bwMode="auto">
          <a:xfrm>
            <a:off x="152401" y="2463800"/>
            <a:ext cx="2476500" cy="2069224"/>
          </a:xfrm>
          <a:prstGeom prst="rect">
            <a:avLst/>
          </a:prstGeom>
          <a:noFill/>
        </p:spPr>
      </p:pic>
      <p:pic>
        <p:nvPicPr>
          <p:cNvPr id="4108" name="Picture 12" descr="https://www.millionpodarkov.ru/incoming_img/podari-gazetu.ru/9024749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9540"/>
          <a:stretch>
            <a:fillRect/>
          </a:stretch>
        </p:blipFill>
        <p:spPr bwMode="auto">
          <a:xfrm>
            <a:off x="0" y="4599845"/>
            <a:ext cx="2721883" cy="2258155"/>
          </a:xfrm>
          <a:prstGeom prst="rect">
            <a:avLst/>
          </a:prstGeom>
          <a:noFill/>
        </p:spPr>
      </p:pic>
      <p:pic>
        <p:nvPicPr>
          <p:cNvPr id="4110" name="Picture 14" descr="https://cont.ws/uploads/posts/2374466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89500" y="4715838"/>
            <a:ext cx="3307602" cy="1964362"/>
          </a:xfrm>
          <a:prstGeom prst="rect">
            <a:avLst/>
          </a:prstGeom>
          <a:noFill/>
        </p:spPr>
      </p:pic>
      <p:pic>
        <p:nvPicPr>
          <p:cNvPr id="4112" name="Picture 16" descr="https://www.lavka-podarkov.ru/upload/iblock/23c/8137_3.png"/>
          <p:cNvPicPr>
            <a:picLocks noChangeAspect="1" noChangeArrowheads="1"/>
          </p:cNvPicPr>
          <p:nvPr/>
        </p:nvPicPr>
        <p:blipFill>
          <a:blip r:embed="rId9"/>
          <a:srcRect l="4198" t="14052" r="3419" b="15548"/>
          <a:stretch>
            <a:fillRect/>
          </a:stretch>
        </p:blipFill>
        <p:spPr bwMode="auto">
          <a:xfrm>
            <a:off x="5789712" y="2578694"/>
            <a:ext cx="2614549" cy="1992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57492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0733" y="307087"/>
            <a:ext cx="2625320" cy="3025773"/>
          </a:xfrm>
        </p:spPr>
        <p:txBody>
          <a:bodyPr>
            <a:no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ИЗГОТАВЛИВАЛИ: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ГЛИНЫ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КОЖИ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ФАРФОРА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МЕТАЛЛА</a:t>
            </a:r>
          </a:p>
          <a:p>
            <a:pPr>
              <a:lnSpc>
                <a:spcPct val="110000"/>
              </a:lnSpc>
            </a:pP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ДРАГОЦЕННЫХ И ПОЛУДРАГОЦЕННЫХ КАМНЕЙ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СТЕКЛА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3" descr="C:\Users\Алина\Desktop\12декабря\0_b7a7e_e9ecbf87_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95" y="4310743"/>
            <a:ext cx="3003299" cy="231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72419F1-30B9-088E-B14D-EB0331DC0FF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8344" y="1685108"/>
            <a:ext cx="2991394" cy="2991394"/>
          </a:xfrm>
          <a:prstGeom prst="rect">
            <a:avLst/>
          </a:prstGeom>
        </p:spPr>
      </p:pic>
      <p:pic>
        <p:nvPicPr>
          <p:cNvPr id="3080" name="Picture 8" descr="https://i.pinimg.com/originals/4e/bd/93/4ebd93ad6f788e2ad1d48bfd32d3857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07" t="15291" r="5982" b="15340"/>
          <a:stretch>
            <a:fillRect/>
          </a:stretch>
        </p:blipFill>
        <p:spPr bwMode="auto">
          <a:xfrm>
            <a:off x="6156888" y="2495006"/>
            <a:ext cx="3261149" cy="2416628"/>
          </a:xfrm>
          <a:prstGeom prst="rect">
            <a:avLst/>
          </a:prstGeom>
          <a:noFill/>
        </p:spPr>
      </p:pic>
      <p:pic>
        <p:nvPicPr>
          <p:cNvPr id="3082" name="Picture 10" descr="https://i.pinimg.com/originals/53/19/d3/5319d3a6016f294c9a3329d5f9ee539a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12873" r="16327"/>
          <a:stretch>
            <a:fillRect/>
          </a:stretch>
        </p:blipFill>
        <p:spPr bwMode="auto">
          <a:xfrm>
            <a:off x="0" y="-1"/>
            <a:ext cx="2960839" cy="2782389"/>
          </a:xfrm>
          <a:prstGeom prst="rect">
            <a:avLst/>
          </a:prstGeom>
          <a:noFill/>
        </p:spPr>
      </p:pic>
      <p:pic>
        <p:nvPicPr>
          <p:cNvPr id="3086" name="Picture 14" descr="https://univip.ru/image/cache/shkatulka-zhanetta-774x735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35" t="24308" r="9796" b="27179"/>
          <a:stretch>
            <a:fillRect/>
          </a:stretch>
        </p:blipFill>
        <p:spPr bwMode="auto">
          <a:xfrm>
            <a:off x="4467496" y="235131"/>
            <a:ext cx="4073803" cy="2272937"/>
          </a:xfrm>
          <a:prstGeom prst="rect">
            <a:avLst/>
          </a:prstGeom>
          <a:noFill/>
        </p:spPr>
      </p:pic>
      <p:pic>
        <p:nvPicPr>
          <p:cNvPr id="18" name="Рисунок 6">
            <a:extLst>
              <a:ext uri="{FF2B5EF4-FFF2-40B4-BE49-F238E27FC236}">
                <a16:creationId xmlns="" xmlns:a16="http://schemas.microsoft.com/office/drawing/2014/main" id="{924E177E-0BD0-CFA3-DE1C-F4E69D85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161" y="4012448"/>
            <a:ext cx="2788382" cy="264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9629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16143D3-6B2C-626A-5737-839CCC5228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9487260" y="0"/>
            <a:ext cx="2704740" cy="4564797"/>
          </a:xfrm>
        </p:spPr>
        <p:txBody>
          <a:bodyPr>
            <a:normAutofit/>
          </a:bodyPr>
          <a:lstStyle/>
          <a:p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МАСТЕРА ПРОДОЛЖАЮТ ИЗГОТАВЛИВАТЬ КРАСИВЫЕ ШКАТУЛКИ, ТОЛЬКО ТЕПЕРЬ ОНИ ИСПОЛЬЗУЮТ И ДРУГИЕ МАТЕРИАЛЫ, НАПРИМЕР, ХРУСТАЛЬ, ФАЯНС, ПЛАСТМАССУ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РАЗЛИЧНЫ ПО ФОРМЕ И СПОСОБАМ ИХ ИЗГОТОВЛЕНИЯ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ШКАТУЛКИ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ТРУДНЫЙ И ДЛИТЕЛЬНЫЙ ПРОЦЕСС, КОТОРЫЙ ТРЕБУЕТ АККУРАТНОСТИ, ТЕРПЕНИЯ</a:t>
            </a:r>
          </a:p>
        </p:txBody>
      </p:sp>
      <p:pic>
        <p:nvPicPr>
          <p:cNvPr id="5" name="Рисунок 7">
            <a:extLst>
              <a:ext uri="{FF2B5EF4-FFF2-40B4-BE49-F238E27FC236}">
                <a16:creationId xmlns="" xmlns:a16="http://schemas.microsoft.com/office/drawing/2014/main" id="{7BE19D59-35DB-E175-D5A4-A6FA61B6C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424" y="613955"/>
            <a:ext cx="2523317" cy="2523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66F51355-2ADD-37DC-5A12-EAE076952A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93225"/>
            <a:ext cx="2470015" cy="2889963"/>
          </a:xfrm>
          <a:prstGeom prst="rect">
            <a:avLst/>
          </a:prstGeom>
        </p:spPr>
      </p:pic>
      <p:pic>
        <p:nvPicPr>
          <p:cNvPr id="11" name="Picture 2" descr="https://kaluga.posuda-bohemia.ru/wa-data/public/shop/products/76/81/28176/images/249309/249309.97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28028" y="430524"/>
            <a:ext cx="2791043" cy="2850175"/>
          </a:xfrm>
          <a:prstGeom prst="rect">
            <a:avLst/>
          </a:prstGeom>
          <a:noFill/>
        </p:spPr>
      </p:pic>
      <p:pic>
        <p:nvPicPr>
          <p:cNvPr id="2052" name="Picture 4" descr="https://macrodistrict.club/uploads/posts/2023-02/1676792214_macrodistrict-club-p-keramicheskaya-shkatulka-dlya-ukrashenii-v-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85" t="15989" r="9427" b="5823"/>
          <a:stretch>
            <a:fillRect/>
          </a:stretch>
        </p:blipFill>
        <p:spPr bwMode="auto">
          <a:xfrm>
            <a:off x="49210" y="188260"/>
            <a:ext cx="2209896" cy="2049970"/>
          </a:xfrm>
          <a:prstGeom prst="rect">
            <a:avLst/>
          </a:prstGeom>
          <a:noFill/>
        </p:spPr>
      </p:pic>
      <p:pic>
        <p:nvPicPr>
          <p:cNvPr id="2058" name="Picture 10" descr="https://cdn2.static1-sima-land.com/items/2906078/0/700-nw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1458" r="3626"/>
          <a:stretch>
            <a:fillRect/>
          </a:stretch>
        </p:blipFill>
        <p:spPr bwMode="auto">
          <a:xfrm>
            <a:off x="6819938" y="150608"/>
            <a:ext cx="2576038" cy="2366682"/>
          </a:xfrm>
          <a:prstGeom prst="rect">
            <a:avLst/>
          </a:prstGeom>
          <a:noFill/>
        </p:spPr>
      </p:pic>
      <p:pic>
        <p:nvPicPr>
          <p:cNvPr id="2060" name="Picture 12" descr="https://www.domprezent.ru/wa-data/public/shop/products/04/03/60304/images/16809/16809.750x0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690" r="15719"/>
          <a:stretch>
            <a:fillRect/>
          </a:stretch>
        </p:blipFill>
        <p:spPr bwMode="auto">
          <a:xfrm>
            <a:off x="5769173" y="3215605"/>
            <a:ext cx="2097741" cy="3315824"/>
          </a:xfrm>
          <a:prstGeom prst="rect">
            <a:avLst/>
          </a:prstGeom>
          <a:noFill/>
        </p:spPr>
      </p:pic>
      <p:pic>
        <p:nvPicPr>
          <p:cNvPr id="2070" name="Picture 22" descr="https://sun9-17.userapi.com/impf/UCN7_ocd6gpBxPj7zqMc4nNwQScyRwsCiqcLkw/btWrlW5JP_Y.jpg?size=600x600&amp;quality=96&amp;sign=f2288aa04c604d3c98b3a3139b61cd67&amp;type=album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rcRect l="15106" t="10971" r="15865" b="8114"/>
          <a:stretch>
            <a:fillRect/>
          </a:stretch>
        </p:blipFill>
        <p:spPr bwMode="auto">
          <a:xfrm>
            <a:off x="8033660" y="4219303"/>
            <a:ext cx="2106220" cy="2468880"/>
          </a:xfrm>
          <a:prstGeom prst="rect">
            <a:avLst/>
          </a:prstGeom>
          <a:noFill/>
        </p:spPr>
      </p:pic>
      <p:sp>
        <p:nvSpPr>
          <p:cNvPr id="2072" name="AutoShape 24" descr="https://s15.stc.yc.kpcdn.net/share/i/12/11617564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74" name="AutoShape 26" descr="https://s15.stc.yc.kpcdn.net/share/i/12/11617564/wr-96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77" name="Picture 29" descr="https://www.slavianka.ru/gallery_gen/37a5cc6f86cf06bfa4f9cf16eda23d79_693x424.28571428571.pn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10" t="4251" r="3212" b="5830"/>
          <a:stretch>
            <a:fillRect/>
          </a:stretch>
        </p:blipFill>
        <p:spPr bwMode="auto">
          <a:xfrm>
            <a:off x="2312125" y="4088674"/>
            <a:ext cx="3382999" cy="2142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807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лина\Desktop\12декабря\75200042_Makaronnaya_shkatulka_1.jpg">
            <a:extLst>
              <a:ext uri="{FF2B5EF4-FFF2-40B4-BE49-F238E27FC236}">
                <a16:creationId xmlns="" xmlns:a16="http://schemas.microsoft.com/office/drawing/2014/main" id="{2ECEF173-0668-234B-C393-D290EDC3A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651" y="205578"/>
            <a:ext cx="3437354" cy="2808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Алина\Desktop\12декабря\eda_1155.jpg">
            <a:extLst>
              <a:ext uri="{FF2B5EF4-FFF2-40B4-BE49-F238E27FC236}">
                <a16:creationId xmlns="" xmlns:a16="http://schemas.microsoft.com/office/drawing/2014/main" id="{07D76C4B-C14B-C819-5E04-F2CCE5120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b="5606"/>
          <a:stretch>
            <a:fillRect/>
          </a:stretch>
        </p:blipFill>
        <p:spPr bwMode="auto">
          <a:xfrm>
            <a:off x="3957802" y="0"/>
            <a:ext cx="4373661" cy="275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Алина\Desktop\12декабря\mini-shkatulka-iz-makaron.jpg">
            <a:extLst>
              <a:ext uri="{FF2B5EF4-FFF2-40B4-BE49-F238E27FC236}">
                <a16:creationId xmlns="" xmlns:a16="http://schemas.microsoft.com/office/drawing/2014/main" id="{27427FBC-4915-06AC-CC66-B981BCF6D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30" y="3473664"/>
            <a:ext cx="4027642" cy="3020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tytpodelki.ru/wp-content/uploads/2020/08/podelki-iz-pugovicz-77-1536x1024.jpg"/>
          <p:cNvPicPr>
            <a:picLocks noChangeAspect="1" noChangeArrowheads="1"/>
          </p:cNvPicPr>
          <p:nvPr/>
        </p:nvPicPr>
        <p:blipFill>
          <a:blip r:embed="rId5"/>
          <a:srcRect l="7275"/>
          <a:stretch>
            <a:fillRect/>
          </a:stretch>
        </p:blipFill>
        <p:spPr bwMode="auto">
          <a:xfrm>
            <a:off x="6690167" y="3182112"/>
            <a:ext cx="4702176" cy="338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04965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6444" y="1250065"/>
            <a:ext cx="89935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Спасибо</a:t>
            </a:r>
          </a:p>
          <a:p>
            <a:pPr algn="ctr"/>
            <a:r>
              <a:rPr lang="ru-RU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</a:t>
            </a:r>
            <a:r>
              <a:rPr lang="ru-RU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</a:t>
            </a:r>
          </a:p>
          <a:p>
            <a:pPr algn="ctr"/>
            <a:r>
              <a:rPr lang="ru-RU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</a:t>
            </a:r>
            <a:r>
              <a:rPr lang="ru-RU" sz="80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нимание!</a:t>
            </a:r>
            <a:endParaRPr lang="ru-RU" sz="8000" b="1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859</TotalTime>
  <Words>123</Words>
  <Application>Microsoft Office PowerPoint</Application>
  <PresentationFormat>Произвольный</PresentationFormat>
  <Paragraphs>38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Сектор</vt:lpstr>
      <vt:lpstr>Мир шкатулок  </vt:lpstr>
      <vt:lpstr>Слайд 2</vt:lpstr>
      <vt:lpstr>  История шкатулки  шкатулки – особенная вещь в каждом доме  Придумали их искусные умельцы очень давно, приблизительно  2000 лет назад  И шкатулки и современная мебель произошли от сундука   На Руси были очень популярны шкатулки   Внутри они обивались шелком, снаружи выкладывались драгоценными камнями   В них  хранили украшения, письма, документы, предметы для рукоделия    </vt:lpstr>
      <vt:lpstr>Слайд 4</vt:lpstr>
      <vt:lpstr>Изготовление шкатулок относится к художественным  промыслам    Изготавливали шкатулки из разных материалов, например,   из дерева,   их часто расписывали вручную  На крышке может быть изображен пейзаж или картина   Одними из самых популярных являются шкатулки из Палеха и Федоскино 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шкатулок</dc:title>
  <dc:creator>1</dc:creator>
  <cp:lastModifiedBy>1</cp:lastModifiedBy>
  <cp:revision>53</cp:revision>
  <dcterms:created xsi:type="dcterms:W3CDTF">2016-09-24T18:25:17Z</dcterms:created>
  <dcterms:modified xsi:type="dcterms:W3CDTF">2024-04-04T09:26:45Z</dcterms:modified>
</cp:coreProperties>
</file>