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FF3-39BD-4BFD-B7E9-FE2FF446882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3E814B4-2BC2-4292-B595-D1E570674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FF3-39BD-4BFD-B7E9-FE2FF446882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E814B4-2BC2-4292-B595-D1E570674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69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FF3-39BD-4BFD-B7E9-FE2FF446882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E814B4-2BC2-4292-B595-D1E570674E6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1415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FF3-39BD-4BFD-B7E9-FE2FF446882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E814B4-2BC2-4292-B595-D1E570674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6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FF3-39BD-4BFD-B7E9-FE2FF446882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E814B4-2BC2-4292-B595-D1E570674E6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35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FF3-39BD-4BFD-B7E9-FE2FF446882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E814B4-2BC2-4292-B595-D1E570674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29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FF3-39BD-4BFD-B7E9-FE2FF446882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14B4-2BC2-4292-B595-D1E570674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39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FF3-39BD-4BFD-B7E9-FE2FF446882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14B4-2BC2-4292-B595-D1E570674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70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FF3-39BD-4BFD-B7E9-FE2FF446882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14B4-2BC2-4292-B595-D1E570674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13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FF3-39BD-4BFD-B7E9-FE2FF446882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E814B4-2BC2-4292-B595-D1E570674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84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FF3-39BD-4BFD-B7E9-FE2FF446882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E814B4-2BC2-4292-B595-D1E570674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6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FF3-39BD-4BFD-B7E9-FE2FF446882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E814B4-2BC2-4292-B595-D1E570674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FF3-39BD-4BFD-B7E9-FE2FF446882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14B4-2BC2-4292-B595-D1E570674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5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FF3-39BD-4BFD-B7E9-FE2FF446882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14B4-2BC2-4292-B595-D1E570674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1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FF3-39BD-4BFD-B7E9-FE2FF446882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14B4-2BC2-4292-B595-D1E570674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09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FF3-39BD-4BFD-B7E9-FE2FF446882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E814B4-2BC2-4292-B595-D1E570674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0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DFFF3-39BD-4BFD-B7E9-FE2FF446882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E814B4-2BC2-4292-B595-D1E570674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5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67780"/>
            <a:ext cx="8911687" cy="173721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«КАК КОЛОБКУ НЕ ПОПАСТЬ В БЕДУ»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Цель: обучать детей основам личной безопасности, формировать умения применять правила безопасного поведения в различных жизненных ситуациях.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920">
            <a:off x="8985664" y="2603380"/>
            <a:ext cx="2833687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44" y="2278981"/>
            <a:ext cx="3194457" cy="4259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453">
            <a:off x="1369095" y="2594995"/>
            <a:ext cx="3131736" cy="38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437">
            <a:off x="1594964" y="268448"/>
            <a:ext cx="2833687" cy="379835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036">
            <a:off x="7115879" y="673454"/>
            <a:ext cx="4658687" cy="3494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86" y="3082954"/>
            <a:ext cx="2960047" cy="36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851">
            <a:off x="1919104" y="422246"/>
            <a:ext cx="5037666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570">
            <a:off x="7630591" y="1643951"/>
            <a:ext cx="3658649" cy="48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6763">
            <a:off x="1742936" y="455947"/>
            <a:ext cx="5037666" cy="37782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759">
            <a:off x="6640652" y="2416029"/>
            <a:ext cx="5184396" cy="38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43949"/>
            <a:ext cx="8911687" cy="15610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     «ОСТОРОЖНО, НЕЗНАКОМЕЦ!»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             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(беседа с детьми старшей группы)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63" y="2100044"/>
            <a:ext cx="5037666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045" y="2100044"/>
            <a:ext cx="483765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80484"/>
          </a:xfrm>
        </p:spPr>
        <p:txBody>
          <a:bodyPr/>
          <a:lstStyle/>
          <a:p>
            <a:r>
              <a:rPr lang="ru-RU" dirty="0" smtClean="0"/>
              <a:t>                    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Игра с мячом «Добрый,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                                    знакомый, злой»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/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                                                    Беседа «Как избежать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                                  неприятностей?»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69" y="371912"/>
            <a:ext cx="5037666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3011062"/>
            <a:ext cx="4871988" cy="36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52338"/>
            <a:ext cx="8911687" cy="15526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Наглядный материал (папки – передвижки, серии картин</a:t>
            </a:r>
            <a:r>
              <a:rPr lang="ru-RU" b="1" smtClean="0">
                <a:solidFill>
                  <a:srgbClr val="0070C0"/>
                </a:solidFill>
              </a:rPr>
              <a:t>, памятки)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1" y="2360598"/>
            <a:ext cx="4454340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90" y="2360598"/>
            <a:ext cx="479570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8467" y="2498143"/>
            <a:ext cx="4745140" cy="35588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2" y="1386688"/>
            <a:ext cx="5037666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0759" y="801177"/>
            <a:ext cx="5315591" cy="39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</TotalTime>
  <Words>33</Words>
  <Application>Microsoft Office PowerPoint</Application>
  <PresentationFormat>Широкоэкранный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«КАК КОЛОБКУ НЕ ПОПАСТЬ В БЕДУ»  Цель: обучать детей основам личной безопасности, формировать умения применять правила безопасного поведения в различных жизненных ситуациях.</vt:lpstr>
      <vt:lpstr>Презентация PowerPoint</vt:lpstr>
      <vt:lpstr>Презентация PowerPoint</vt:lpstr>
      <vt:lpstr>Презентация PowerPoint</vt:lpstr>
      <vt:lpstr>      «ОСТОРОЖНО, НЕЗНАКОМЕЦ!»                    (беседа с детьми старшей группы)</vt:lpstr>
      <vt:lpstr>                                    Игра с мячом «Добрый,                                                         знакомый, злой»                                                       Беседа «Как избежать                                                       неприятностей?»</vt:lpstr>
      <vt:lpstr>Наглядный материал (папки – передвижки, серии картин, памятки)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КОЛОБКУ НЕ ПОПАСТЬ В БЕДУ»</dc:title>
  <dc:creator>Илья Богданов</dc:creator>
  <cp:lastModifiedBy>Илья Богданов</cp:lastModifiedBy>
  <cp:revision>7</cp:revision>
  <dcterms:created xsi:type="dcterms:W3CDTF">2024-11-04T09:03:13Z</dcterms:created>
  <dcterms:modified xsi:type="dcterms:W3CDTF">2024-11-04T09:50:01Z</dcterms:modified>
</cp:coreProperties>
</file>