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87" r:id="rId3"/>
    <p:sldId id="286" r:id="rId4"/>
    <p:sldId id="288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89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D8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7365" autoAdjust="0"/>
  </p:normalViewPr>
  <p:slideViewPr>
    <p:cSldViewPr>
      <p:cViewPr varScale="1">
        <p:scale>
          <a:sx n="77" d="100"/>
          <a:sy n="77" d="100"/>
        </p:scale>
        <p:origin x="-81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1B67556-C513-4D29-ABC1-0DF81C6CE106}" type="datetimeFigureOut">
              <a:rPr lang="ru-RU" smtClean="0"/>
              <a:pPr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7A0DEB-4E72-4746-805E-51931EEE46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to.ru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267495"/>
            <a:ext cx="3888432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46805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Знак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«ГТО» </a:t>
            </a:r>
            <a:b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груди у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него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Емушичева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Вера Викторовна,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инструктор по физической культуре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БДОУ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«Детский сад №1»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 Липин Бор 2026 год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ownloads\ГТО зна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571750"/>
            <a:ext cx="3530001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65516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0657" name="docshape1"/>
          <p:cNvSpPr>
            <a:spLocks noChangeArrowheads="1"/>
          </p:cNvSpPr>
          <p:nvPr/>
        </p:nvSpPr>
        <p:spPr bwMode="auto">
          <a:xfrm>
            <a:off x="4540251" y="654844"/>
            <a:ext cx="3492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23528" y="2322191"/>
            <a:ext cx="8496944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467544" y="201581"/>
            <a:ext cx="7992888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имеешь знак ГТО то…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Поступающим на обучение в высшие учебные заведения дополнительно начисляются баллы  при поступлении.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приеме на обучение по программам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бакалавриата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программам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специалитета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поступающему по решению организации начисляются баллы за наличие знаков ГТО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Студентам,</a:t>
            </a:r>
            <a:r>
              <a:rPr kumimoji="0" lang="ru-RU" sz="2400" i="0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усмотрение образовательной организации,  выплачивается дополнительная стипендия.</a:t>
            </a:r>
            <a:endParaRPr kumimoji="0" lang="ru-RU" sz="2400" i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65516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0657" name="docshape1"/>
          <p:cNvSpPr>
            <a:spLocks noChangeArrowheads="1"/>
          </p:cNvSpPr>
          <p:nvPr/>
        </p:nvSpPr>
        <p:spPr bwMode="auto">
          <a:xfrm>
            <a:off x="4540251" y="654844"/>
            <a:ext cx="3492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23528" y="2322191"/>
            <a:ext cx="8496944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251520" y="174637"/>
            <a:ext cx="820891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Стандартный налоговый вычет в размере 18000 рублей за год,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котором  награжден  знаком ГТО – по заявлению работодателю и при наличии  прохождения  диспансеризации или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профосмотра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(Пример: Годовой доход работника составил 840000руб.                                         Без применения нового вычета сумма НДФЛ по ставке 13% составила бы 109200 руб. С применением вычета за сдачу норм ГТО расчет суммы НДФЛ будет следующим:  ( 840000 – 18000)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13% = 106860 руб.    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Таким образом, экономия на НДФЛ составит 2340 руб.                            ( 109200руб. – 106860 руб.)</a:t>
            </a: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1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Разработан законопроект (на стадии согласования), по дополнительным  дням к отпуску. 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3" name="Imag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3042" y="142858"/>
            <a:ext cx="5786478" cy="1571636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764652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kumimoji="0" lang="ru-RU" sz="4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за внимание!</a:t>
            </a:r>
          </a:p>
          <a:p>
            <a:pPr marL="0" marR="0" lvl="0" indent="176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Всем к</a:t>
            </a:r>
            <a:r>
              <a:rPr lang="ru-RU" sz="4400" b="1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репкого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здоровья,                      спортивных побед и успешной сдачи норм ГТО!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5576" y="249492"/>
            <a:ext cx="7488832" cy="594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cap="none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такое ГТО?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951571"/>
            <a:ext cx="4680520" cy="372641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b="1" dirty="0" smtClean="0"/>
              <a:t>   </a:t>
            </a:r>
            <a:r>
              <a:rPr lang="ru-RU" sz="2800" b="1" dirty="0" smtClean="0">
                <a:solidFill>
                  <a:srgbClr val="FF0000"/>
                </a:solidFill>
              </a:rPr>
              <a:t>Всероссийский физкультурно-спортивный комплекс «Готов к труду и обороне» (ГТО) </a:t>
            </a:r>
            <a:r>
              <a:rPr lang="ru-RU" b="1" dirty="0" smtClean="0">
                <a:solidFill>
                  <a:srgbClr val="FF0000"/>
                </a:solidFill>
              </a:rPr>
              <a:t>— </a:t>
            </a:r>
            <a:r>
              <a:rPr lang="ru-RU" b="1" dirty="0" smtClean="0">
                <a:solidFill>
                  <a:srgbClr val="002060"/>
                </a:solidFill>
              </a:rPr>
              <a:t>полноценная программная и нормативная основа физического воспитания населения страны, нацеленная на  развитие массового спорта и оздоровление нации.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3438" y="928676"/>
            <a:ext cx="3786214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Image 2" descr="http://culture.novreg.ru/tinybrowser/images/biblioteki/_full/_n11062015.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472" y="214296"/>
            <a:ext cx="7535190" cy="1287261"/>
          </a:xfrm>
          <a:prstGeom prst="rect">
            <a:avLst/>
          </a:prstGeo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23528" y="1428743"/>
            <a:ext cx="8391876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1150" algn="l"/>
              </a:tabLst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1150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Физкультурно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спортивный комплекс ГТО впервые был введен в СССР                            11 марта 1931 года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состоял из одной ступени (18</a:t>
            </a:r>
            <a:r>
              <a:rPr kumimoji="0" lang="ru-RU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 лет), включающий 15 видов испытаний.</a:t>
            </a:r>
          </a:p>
          <a:p>
            <a:pPr algn="just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Комплекс ГТО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просуществовал в Советском Союзе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 лет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вплоть до 1991 года.  За это время он несколько раз изменялся.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   Наиболее серьезные изменения в комплекс были внесены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1 марта 1972 года</a:t>
            </a:r>
            <a:r>
              <a:rPr lang="ru-RU" b="1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Нормы ГТО стали обязательными для всех учащихся и студентов. Комплекс, включал в себя 5 ступеней – «Спортивная смена», «Физическое совершенство», «Смелые и ловкие» и др.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   </a:t>
            </a:r>
            <a:r>
              <a:rPr lang="ru-RU" b="1" dirty="0" smtClean="0">
                <a:solidFill>
                  <a:srgbClr val="FF0000"/>
                </a:solidFill>
              </a:rPr>
              <a:t>В 1991 году </a:t>
            </a:r>
            <a:r>
              <a:rPr lang="ru-RU" dirty="0" smtClean="0">
                <a:solidFill>
                  <a:srgbClr val="002060"/>
                </a:solidFill>
              </a:rPr>
              <a:t>в связи с распадом СССР, комплекс был исключен из образовательных программ, что привело к фактическому прекращению его существования как массового явления.</a:t>
            </a: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115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-81146"/>
            <a:ext cx="8424936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Новый</a:t>
            </a: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</a:t>
            </a:r>
            <a:r>
              <a:rPr kumimoji="0" lang="ru-RU" sz="48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ГТО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Указ Президента Российской Федерации                                                    от 24 марта 2014 года №172 «О Всероссийском физкультурно-спортивном комплексе «Готов к труду и обороне» (ГТО)», постановляющего о вводе в действие комплекса с 1 сентября 2014 года.</a:t>
            </a:r>
            <a:endParaRPr lang="ru-RU" sz="2400" b="1" dirty="0" smtClean="0">
              <a:solidFill>
                <a:srgbClr val="21212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комплекса «ГТО» преследует:</a:t>
            </a:r>
          </a:p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эффективности использования возможностей физической культуры и спорта в укреплении здоровья, гармоничном и всестороннем развитии личности, воспитании патриотизма и гражданственности, улучшении качества жизни граждан Российской Федерации.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179512" y="141481"/>
            <a:ext cx="849694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317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Ступени ГТО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1317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ГТО разделена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 ступеней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исходя из возраста желающих. Принять участие можно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6 лет.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ерхней границы по возрасту нет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(70 лет и старше).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17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317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возрастом, каждый  участник</a:t>
            </a:r>
            <a:r>
              <a:rPr kumimoji="0" lang="ru-RU" sz="2400" b="1" i="0" u="sng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сдает нормативы по своей ступени.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317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степени трудности выделяют три этапа.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Самый трудный этап — золотой значок, средний — серебряный, самый легкий — бронзовый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0364" y="3571882"/>
            <a:ext cx="3288885" cy="1428742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Рисунок 4" descr="D:\Новая папка (4)\Загрузки\ГТО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5486"/>
            <a:ext cx="8424936" cy="4590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3" y="194416"/>
            <a:ext cx="2060872" cy="1351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251520" y="-14113"/>
            <a:ext cx="8352928" cy="481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endParaRPr kumimoji="0" lang="ru-RU" sz="16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endParaRPr kumimoji="0" lang="ru-RU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Виды испытаний</a:t>
            </a:r>
            <a:endParaRPr kumimoji="0" lang="ru-RU" sz="4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17621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562100" algn="l"/>
              </a:tabLst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Комплекс ГТО строится на понятиях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теста                                     и нормативов.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621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определяют уровень развития какого - либо навыка, в то время как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нормативы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степень спортивной подготовки населения. Испытания проверяют силу, выносливость, скорость и гибкость.	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ожно узнать свои координационные способности и дополнительные навыки, например, скандинавская ходьба или поход.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19522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95536" y="142858"/>
            <a:ext cx="770485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проходит ГТО</a:t>
            </a:r>
            <a:endParaRPr kumimoji="0" lang="ru-RU" sz="4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7" name="docshape1"/>
          <p:cNvSpPr>
            <a:spLocks noChangeArrowheads="1"/>
          </p:cNvSpPr>
          <p:nvPr/>
        </p:nvSpPr>
        <p:spPr bwMode="auto">
          <a:xfrm>
            <a:off x="4540251" y="654844"/>
            <a:ext cx="3492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214282" y="1000115"/>
            <a:ext cx="7958118" cy="39087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Чтобы принять участие в ГТО и получить заветный значок, прежде всего, нужно   зарегистрироваться 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сайте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gto.ru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получить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УИН-номер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участника.                                    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 1 января 2025 года регистрация    на сайте ГТО доступна только через портал «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Госуслуги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65516"/>
            <a:ext cx="698477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</a:t>
            </a: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0657" name="docshape1"/>
          <p:cNvSpPr>
            <a:spLocks noChangeArrowheads="1"/>
          </p:cNvSpPr>
          <p:nvPr/>
        </p:nvSpPr>
        <p:spPr bwMode="auto">
          <a:xfrm>
            <a:off x="4540251" y="654844"/>
            <a:ext cx="3492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23528" y="2322191"/>
            <a:ext cx="8496944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467544" y="201581"/>
            <a:ext cx="79928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проходит ГТО</a:t>
            </a: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76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Сдать нормативы ГТО можно в любом центре тестирования вашего города или муниципалитета. </a:t>
            </a: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Трудоспособное население РФ приглашается к сдаче круглый год: с января по декабрь. Сдать сразу все тесты, к сожалению, не входит в правило мероприятия. Каждому участнику будет предоставлена возможность попробовать себя только в 3-4 испытаниях. </a:t>
            </a: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неудачном выступлении у вас есть шанс пересдать норматив в течение года 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2-х недельным перерывом между испытаниями, но не более 3-х раз за весь год.</a:t>
            </a:r>
          </a:p>
          <a:p>
            <a:pPr marL="0" marR="0" lvl="0" indent="176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Вашкинском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округе центром  тестирования является МБУ «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оздоровительный комплекс».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768</TotalTime>
  <Words>669</Words>
  <Application>Microsoft Office PowerPoint</Application>
  <PresentationFormat>Экран (16:9)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Знак «ГТО»  на груди у него…                                                                                                                                                                                                                   Подготовила: Емушичева  Вера Викторовна,                                                                                             инструктор по физической культуре                                                                     БДОУ «Детский сад №1»                                                  с. Липин Бор 2026 год </vt:lpstr>
      <vt:lpstr>Что такое ГТО?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ГТО</dc:title>
  <dc:creator>Ждановы</dc:creator>
  <cp:lastModifiedBy>admin</cp:lastModifiedBy>
  <cp:revision>116</cp:revision>
  <dcterms:created xsi:type="dcterms:W3CDTF">2012-11-25T15:21:02Z</dcterms:created>
  <dcterms:modified xsi:type="dcterms:W3CDTF">2026-03-30T19:13:14Z</dcterms:modified>
</cp:coreProperties>
</file>