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732" autoAdjust="0"/>
  </p:normalViewPr>
  <p:slideViewPr>
    <p:cSldViewPr snapToGrid="0">
      <p:cViewPr varScale="1">
        <p:scale>
          <a:sx n="76" d="100"/>
          <a:sy n="76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33C3-B15A-431F-B7D0-F112DE22DEA8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4C77-E2C3-42B4-93BA-C1A97E139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6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33C3-B15A-431F-B7D0-F112DE22DEA8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4C77-E2C3-42B4-93BA-C1A97E139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3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33C3-B15A-431F-B7D0-F112DE22DEA8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4C77-E2C3-42B4-93BA-C1A97E139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570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33C3-B15A-431F-B7D0-F112DE22DEA8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4C77-E2C3-42B4-93BA-C1A97E139CF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7920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33C3-B15A-431F-B7D0-F112DE22DEA8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4C77-E2C3-42B4-93BA-C1A97E139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8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33C3-B15A-431F-B7D0-F112DE22DEA8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4C77-E2C3-42B4-93BA-C1A97E139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0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33C3-B15A-431F-B7D0-F112DE22DEA8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4C77-E2C3-42B4-93BA-C1A97E139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16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33C3-B15A-431F-B7D0-F112DE22DEA8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4C77-E2C3-42B4-93BA-C1A97E139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561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33C3-B15A-431F-B7D0-F112DE22DEA8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4C77-E2C3-42B4-93BA-C1A97E139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15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33C3-B15A-431F-B7D0-F112DE22DEA8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4C77-E2C3-42B4-93BA-C1A97E139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64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33C3-B15A-431F-B7D0-F112DE22DEA8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4C77-E2C3-42B4-93BA-C1A97E139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33C3-B15A-431F-B7D0-F112DE22DEA8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4C77-E2C3-42B4-93BA-C1A97E139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2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33C3-B15A-431F-B7D0-F112DE22DEA8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4C77-E2C3-42B4-93BA-C1A97E139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0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33C3-B15A-431F-B7D0-F112DE22DEA8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4C77-E2C3-42B4-93BA-C1A97E139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1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33C3-B15A-431F-B7D0-F112DE22DEA8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4C77-E2C3-42B4-93BA-C1A97E139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6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33C3-B15A-431F-B7D0-F112DE22DEA8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4C77-E2C3-42B4-93BA-C1A97E139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3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33C3-B15A-431F-B7D0-F112DE22DEA8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4C77-E2C3-42B4-93BA-C1A97E139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CD733C3-B15A-431F-B7D0-F112DE22DEA8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CC24C77-E2C3-42B4-93BA-C1A97E139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4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animalreader.ru/wp-content/uploads/2014/03/pterodaktel-pervyiy-letayushhiy-yashher-e1395837033466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Путь к динозаврам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" descr="https://steshka.ru/wp-content/uploads/2012/10/2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558" y="150725"/>
            <a:ext cx="8309987" cy="6129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ПТЕРОДАКТЕЛЬ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теродактиль первый летающий ящер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847" y="2367091"/>
            <a:ext cx="7837715" cy="3424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6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МАЙАЗАВР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239" y="2214693"/>
            <a:ext cx="5598896" cy="3867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1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Овираптор</a:t>
            </a:r>
            <a:r>
              <a:rPr lang="ru-RU" dirty="0" smtClean="0"/>
              <a:t> или </a:t>
            </a:r>
            <a:r>
              <a:rPr lang="ru-RU" dirty="0" err="1" smtClean="0"/>
              <a:t>яйцекрад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вираптор: описание динозавра с картинкам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362" y="1778558"/>
            <a:ext cx="6519807" cy="4684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7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Зауролоф или ящер с гребнем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938499/80b90c2a-8ebb-4fa3-b875-e5a9560ee829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37" y="2296591"/>
            <a:ext cx="8822451" cy="5172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5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Дейноних</a:t>
            </a:r>
            <a:r>
              <a:rPr lang="ru-RU" dirty="0" smtClean="0"/>
              <a:t> или ужасный коготь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.pinimg.com/originals/71/7a/e4/717ae443aae5c15e04bc6d1ba806057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30" y="2214694"/>
            <a:ext cx="8661679" cy="5108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1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Стегозавр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2269311/0f635756-9d6d-45e6-9032-f6fd8db2fc15/s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242" y="2214694"/>
            <a:ext cx="9375113" cy="3576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9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grushka-plus.ru/img/products/00090757/00252749.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45" y="618516"/>
            <a:ext cx="8500905" cy="5172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2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ed-kopilka.ru/upload/blogs2/2017/3/1_7b61fd0621d2a8e3d4c0a41f043039c1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105" y="618517"/>
            <a:ext cx="8309987" cy="5088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7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bm.img.com.ua/berlin/storage/orig/8/57/b977b85fd4ed56227c09987767b125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19" y="618518"/>
            <a:ext cx="9254531" cy="5172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7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ped-kopilka.ru/upload/blogs2/2017/3/50594_0c6e1bcf21b8ab25656389ad73047b64.jpg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9960" y="1"/>
            <a:ext cx="7204669" cy="6561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9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hronolines.ru/upload/line/1361/timeline/media/1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32" y="703385"/>
            <a:ext cx="9766998" cy="5087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2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tatic.detivgorode.ua/files/blog/4971/skeleton-388560-1920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26" y="713433"/>
            <a:ext cx="8902839" cy="514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1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zen_doc/1899117/pub_5de2bce792414d00b1cb19ef_5de2cda23d873600aeeed076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11" y="618517"/>
            <a:ext cx="9606224" cy="5172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6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ped-kopilka.ru/upload/blogs2/2017/3/50594_6a20ed6aa5e585bccacf5a06fbea7903.jpg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5" y="618518"/>
            <a:ext cx="9868106" cy="5212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4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ped-kopilka.ru/upload/blogs2/2017/3/50594_fca28ff026a6ef68f925967eecf60bc1.jpg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676" y="432080"/>
            <a:ext cx="10028254" cy="5389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3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https://ped-kopilka.ru/upload/blogs2/2017/3/50594_e656efed5691456961e6ad1cbc792740.jpg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6141" y="618517"/>
            <a:ext cx="9093758" cy="5172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5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042b/0005d08a-0a917e9b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03" y="618517"/>
            <a:ext cx="8269794" cy="5039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3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332" y="618517"/>
            <a:ext cx="7721905" cy="504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zen_doc/1658056/pub_5dff48016f5f6f00ae140adf_5dff48080ce57b00adb262ea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59" y="618517"/>
            <a:ext cx="9234436" cy="5172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8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zen_doc/1579004/pub_5dff48016f5f6f00ae140adf_5dff4805c31e4900b580da89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10" y="693335"/>
            <a:ext cx="8179358" cy="5097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4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45</TotalTime>
  <Words>18</Words>
  <Application>Microsoft Office PowerPoint</Application>
  <PresentationFormat>Широкоэкранный</PresentationFormat>
  <Paragraphs>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Tw Cen MT</vt:lpstr>
      <vt:lpstr>Капля</vt:lpstr>
      <vt:lpstr>Путь к динозаврам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ПТЕРОДАКТЕЛЬ</vt:lpstr>
      <vt:lpstr>МАЙАЗАВР</vt:lpstr>
      <vt:lpstr>Овираптор или яйцекрад</vt:lpstr>
      <vt:lpstr>Зауролоф или ящер с гребнем</vt:lpstr>
      <vt:lpstr>Дейноних или ужасный коготь</vt:lpstr>
      <vt:lpstr>Стегозавр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Путь к динозаврам</dc:title>
  <dc:creator>User</dc:creator>
  <cp:lastModifiedBy>User</cp:lastModifiedBy>
  <cp:revision>7</cp:revision>
  <dcterms:created xsi:type="dcterms:W3CDTF">2020-03-23T11:07:22Z</dcterms:created>
  <dcterms:modified xsi:type="dcterms:W3CDTF">2020-10-09T11:46:55Z</dcterms:modified>
</cp:coreProperties>
</file>