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56" r:id="rId5"/>
    <p:sldId id="282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7" r:id="rId15"/>
    <p:sldId id="268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24" autoAdjust="0"/>
  </p:normalViewPr>
  <p:slideViewPr>
    <p:cSldViewPr>
      <p:cViewPr>
        <p:scale>
          <a:sx n="86" d="100"/>
          <a:sy n="86" d="100"/>
        </p:scale>
        <p:origin x="-672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A96F-E3A6-4F70-BC49-A5B2BDDF91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BF35-109E-4180-B025-DF7DDA01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56a4d_bdec7aca_XL.png"/>
          <p:cNvPicPr>
            <a:picLocks noChangeAspect="1"/>
          </p:cNvPicPr>
          <p:nvPr userDrawn="1"/>
        </p:nvPicPr>
        <p:blipFill>
          <a:blip r:embed="rId2" cstate="print"/>
          <a:srcRect l="21429"/>
          <a:stretch>
            <a:fillRect/>
          </a:stretch>
        </p:blipFill>
        <p:spPr>
          <a:xfrm>
            <a:off x="107504" y="51472"/>
            <a:ext cx="1800200" cy="5020020"/>
          </a:xfrm>
          <a:prstGeom prst="rect">
            <a:avLst/>
          </a:prstGeom>
        </p:spPr>
      </p:pic>
      <p:pic>
        <p:nvPicPr>
          <p:cNvPr id="10" name="Рисунок 9" descr="1894972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60998"/>
            <a:ext cx="1196690" cy="1214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37.png"/>
          <p:cNvPicPr>
            <a:picLocks noChangeAspect="1"/>
          </p:cNvPicPr>
          <p:nvPr userDrawn="1"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118914" y="3872694"/>
            <a:ext cx="1500758" cy="11505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 descr="https://up.enterdesk.com/edpic/b5/37/75/b537755d472961392d5d69eb32e2d94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" name="Рисунок 10" descr="tricolo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2069168" y="2104664"/>
            <a:ext cx="5143500" cy="934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8949729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6129" y="113546"/>
            <a:ext cx="1337519" cy="1306076"/>
          </a:xfrm>
          <a:prstGeom prst="rect">
            <a:avLst/>
          </a:prstGeom>
        </p:spPr>
      </p:pic>
      <p:pic>
        <p:nvPicPr>
          <p:cNvPr id="16" name="Рисунок 15" descr="ad8a463e9b7c.png"/>
          <p:cNvPicPr>
            <a:picLocks noChangeAspect="1"/>
          </p:cNvPicPr>
          <p:nvPr userDrawn="1"/>
        </p:nvPicPr>
        <p:blipFill>
          <a:blip r:embed="rId16" cstate="print">
            <a:lum bright="-30000"/>
          </a:blip>
          <a:stretch>
            <a:fillRect/>
          </a:stretch>
        </p:blipFill>
        <p:spPr>
          <a:xfrm>
            <a:off x="111547" y="3879304"/>
            <a:ext cx="1076077" cy="1140718"/>
          </a:xfrm>
          <a:prstGeom prst="rect">
            <a:avLst/>
          </a:prstGeom>
        </p:spPr>
      </p:pic>
      <p:sp>
        <p:nvSpPr>
          <p:cNvPr id="27" name="Рамка 2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913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1643056"/>
            <a:ext cx="7772400" cy="110251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Военные моей семьи</a:t>
            </a:r>
            <a:endParaRPr lang="ru-RU" sz="5400" b="1" i="1" dirty="0">
              <a:solidFill>
                <a:srgbClr val="33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3571882"/>
            <a:ext cx="37861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Яковлева Ольга Владимировна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8573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Вашкинского муниципального округа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«Детский сад № 1»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928940"/>
            <a:ext cx="1532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Герасимов</a:t>
            </a:r>
          </a:p>
          <a:p>
            <a:r>
              <a:rPr lang="ru-RU" b="1" i="1" dirty="0" smtClean="0">
                <a:latin typeface="Bookman Old Style" pitchFamily="18" charset="0"/>
              </a:rPr>
              <a:t>Владимир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7170" name="Picture 2" descr="D:\Новая папка (4)\День ЗО 2024\Фото бойцы\Дедушка Сабины ср...jpg"/>
          <p:cNvPicPr>
            <a:picLocks noChangeAspect="1" noChangeArrowheads="1"/>
          </p:cNvPicPr>
          <p:nvPr/>
        </p:nvPicPr>
        <p:blipFill>
          <a:blip r:embed="rId2"/>
          <a:srcRect l="20198" t="5298" r="10265" b="23924"/>
          <a:stretch>
            <a:fillRect/>
          </a:stretch>
        </p:blipFill>
        <p:spPr bwMode="auto">
          <a:xfrm>
            <a:off x="214282" y="1357304"/>
            <a:ext cx="2071670" cy="2811540"/>
          </a:xfrm>
          <a:prstGeom prst="rect">
            <a:avLst/>
          </a:prstGeom>
          <a:noFill/>
        </p:spPr>
      </p:pic>
      <p:pic>
        <p:nvPicPr>
          <p:cNvPr id="7171" name="Picture 3" descr="D:\Новая папка (4)\День ЗО 2024\Фото бойцы\Дедушка Сабины ср.jpg"/>
          <p:cNvPicPr>
            <a:picLocks noChangeAspect="1" noChangeArrowheads="1"/>
          </p:cNvPicPr>
          <p:nvPr/>
        </p:nvPicPr>
        <p:blipFill>
          <a:blip r:embed="rId3"/>
          <a:srcRect t="5298" r="1573" b="5298"/>
          <a:stretch>
            <a:fillRect/>
          </a:stretch>
        </p:blipFill>
        <p:spPr bwMode="auto">
          <a:xfrm>
            <a:off x="1857356" y="357172"/>
            <a:ext cx="3460497" cy="2357454"/>
          </a:xfrm>
          <a:prstGeom prst="rect">
            <a:avLst/>
          </a:prstGeom>
          <a:noFill/>
        </p:spPr>
      </p:pic>
      <p:pic>
        <p:nvPicPr>
          <p:cNvPr id="7172" name="Picture 4" descr="D:\Новая папка (4)\День ЗО 2024\Фото бойцы\папа Сабины.jpg"/>
          <p:cNvPicPr>
            <a:picLocks noChangeAspect="1" noChangeArrowheads="1"/>
          </p:cNvPicPr>
          <p:nvPr/>
        </p:nvPicPr>
        <p:blipFill>
          <a:blip r:embed="rId4" cstate="print"/>
          <a:srcRect l="9615" r="15817" b="16460"/>
          <a:stretch>
            <a:fillRect/>
          </a:stretch>
        </p:blipFill>
        <p:spPr bwMode="auto">
          <a:xfrm>
            <a:off x="6572264" y="1071552"/>
            <a:ext cx="2357454" cy="3561073"/>
          </a:xfrm>
          <a:prstGeom prst="rect">
            <a:avLst/>
          </a:prstGeom>
          <a:noFill/>
        </p:spPr>
      </p:pic>
      <p:pic>
        <p:nvPicPr>
          <p:cNvPr id="7173" name="Picture 5" descr="D:\Новая папка (4)\День ЗО 2024\Фото бойцы\папа сабины 2.jpg"/>
          <p:cNvPicPr>
            <a:picLocks noChangeAspect="1" noChangeArrowheads="1"/>
          </p:cNvPicPr>
          <p:nvPr/>
        </p:nvPicPr>
        <p:blipFill>
          <a:blip r:embed="rId5"/>
          <a:srcRect l="12547" t="26389" r="21910" b="23611"/>
          <a:stretch>
            <a:fillRect/>
          </a:stretch>
        </p:blipFill>
        <p:spPr bwMode="auto">
          <a:xfrm rot="5400000">
            <a:off x="4394425" y="2177821"/>
            <a:ext cx="2571770" cy="2645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00892" y="28573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Герасимов</a:t>
            </a:r>
          </a:p>
          <a:p>
            <a:r>
              <a:rPr lang="ru-RU" b="1" i="1" dirty="0" smtClean="0">
                <a:latin typeface="Bookman Old Style" pitchFamily="18" charset="0"/>
              </a:rPr>
              <a:t>Сергей</a:t>
            </a:r>
            <a:endParaRPr lang="ru-RU" dirty="0"/>
          </a:p>
        </p:txBody>
      </p:sp>
      <p:pic>
        <p:nvPicPr>
          <p:cNvPr id="4098" name="Picture 2" descr="D:\Новая папка (4)\День ЗО 2024\Дети бойцов\905k2lRwj0Y.jpg"/>
          <p:cNvPicPr>
            <a:picLocks noChangeAspect="1" noChangeArrowheads="1"/>
          </p:cNvPicPr>
          <p:nvPr/>
        </p:nvPicPr>
        <p:blipFill>
          <a:blip r:embed="rId6" cstate="print"/>
          <a:srcRect l="23148" t="25000" r="26852" b="25000"/>
          <a:stretch>
            <a:fillRect/>
          </a:stretch>
        </p:blipFill>
        <p:spPr bwMode="auto">
          <a:xfrm>
            <a:off x="4071934" y="3357568"/>
            <a:ext cx="107157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Новая папка (4)\День ЗО 2024\Фото бойцы\Марушков папа Семёна.jpg"/>
          <p:cNvPicPr>
            <a:picLocks noChangeAspect="1" noChangeArrowheads="1"/>
          </p:cNvPicPr>
          <p:nvPr/>
        </p:nvPicPr>
        <p:blipFill>
          <a:blip r:embed="rId2"/>
          <a:srcRect l="23529" t="7843" r="1961" b="3268"/>
          <a:stretch>
            <a:fillRect/>
          </a:stretch>
        </p:blipFill>
        <p:spPr bwMode="auto">
          <a:xfrm>
            <a:off x="2428860" y="714362"/>
            <a:ext cx="4357718" cy="3899011"/>
          </a:xfrm>
          <a:prstGeom prst="rect">
            <a:avLst/>
          </a:prstGeom>
          <a:noFill/>
        </p:spPr>
      </p:pic>
      <p:pic>
        <p:nvPicPr>
          <p:cNvPr id="8196" name="Picture 4" descr="D:\Новая папка (4)\День ЗО 2024\Фото бойцы\Дядя Петя Родной брат Семёна парад 9 мая СВО.jpg"/>
          <p:cNvPicPr>
            <a:picLocks noChangeAspect="1" noChangeArrowheads="1"/>
          </p:cNvPicPr>
          <p:nvPr/>
        </p:nvPicPr>
        <p:blipFill>
          <a:blip r:embed="rId3"/>
          <a:srcRect l="10417" t="32500" r="24999"/>
          <a:stretch>
            <a:fillRect/>
          </a:stretch>
        </p:blipFill>
        <p:spPr bwMode="auto">
          <a:xfrm>
            <a:off x="6786578" y="1071552"/>
            <a:ext cx="2214578" cy="3857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72330" y="142858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Дядя Петя</a:t>
            </a:r>
          </a:p>
        </p:txBody>
      </p:sp>
      <p:pic>
        <p:nvPicPr>
          <p:cNvPr id="8194" name="Picture 2" descr="D:\Новая папка (4)\День ЗО 2024\Фото бойцы\Марушков владимир петрович дедушка семёна ср.jpg"/>
          <p:cNvPicPr>
            <a:picLocks noChangeAspect="1" noChangeArrowheads="1"/>
          </p:cNvPicPr>
          <p:nvPr/>
        </p:nvPicPr>
        <p:blipFill>
          <a:blip r:embed="rId4" cstate="print"/>
          <a:srcRect l="11268" t="12324" r="8450" b="8450"/>
          <a:stretch>
            <a:fillRect/>
          </a:stretch>
        </p:blipFill>
        <p:spPr bwMode="auto">
          <a:xfrm>
            <a:off x="214282" y="2643188"/>
            <a:ext cx="1791665" cy="2357454"/>
          </a:xfrm>
          <a:prstGeom prst="rect">
            <a:avLst/>
          </a:prstGeom>
          <a:noFill/>
        </p:spPr>
      </p:pic>
      <p:pic>
        <p:nvPicPr>
          <p:cNvPr id="8197" name="Picture 5" descr="D:\Новая папка (4)\День ЗО 2024\Фото бойцы\Прадедушка Семёна ВоВ ср.jpg"/>
          <p:cNvPicPr>
            <a:picLocks noChangeAspect="1" noChangeArrowheads="1"/>
          </p:cNvPicPr>
          <p:nvPr/>
        </p:nvPicPr>
        <p:blipFill>
          <a:blip r:embed="rId5" cstate="print"/>
          <a:srcRect l="17693" t="4167" r="8584" b="27777"/>
          <a:stretch>
            <a:fillRect/>
          </a:stretch>
        </p:blipFill>
        <p:spPr bwMode="auto">
          <a:xfrm>
            <a:off x="142844" y="285734"/>
            <a:ext cx="1785918" cy="23335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142858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Богданов Николай.</a:t>
            </a:r>
          </a:p>
          <a:p>
            <a:r>
              <a:rPr lang="ru-RU" b="1" i="1" dirty="0" smtClean="0">
                <a:latin typeface="Bookman Old Style" pitchFamily="18" charset="0"/>
              </a:rPr>
              <a:t>прадедушка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4000510"/>
            <a:ext cx="1539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Марушков</a:t>
            </a:r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Владимир,</a:t>
            </a:r>
          </a:p>
          <a:p>
            <a:r>
              <a:rPr lang="ru-RU" b="1" i="1" dirty="0" smtClean="0">
                <a:latin typeface="Bookman Old Style" pitchFamily="18" charset="0"/>
              </a:rPr>
              <a:t>дедушка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572014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Марушков</a:t>
            </a:r>
            <a:endParaRPr lang="ru-RU" b="1" i="1" dirty="0" smtClean="0"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143122"/>
            <a:ext cx="1284265" cy="18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0"/>
            <a:ext cx="2228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Чирков Андрей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9218" name="Picture 2" descr="D:\Новая папка (4)\День ЗО 2024\Фото бойцы\Чирков папа А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00048"/>
            <a:ext cx="2571768" cy="3467552"/>
          </a:xfrm>
          <a:prstGeom prst="rect">
            <a:avLst/>
          </a:prstGeom>
          <a:noFill/>
        </p:spPr>
      </p:pic>
      <p:pic>
        <p:nvPicPr>
          <p:cNvPr id="9219" name="Picture 3" descr="D:\Новая папка (4)\День ЗО 2024\Фото бойцы\Матвей брат Ани ср.jpg"/>
          <p:cNvPicPr>
            <a:picLocks noChangeAspect="1" noChangeArrowheads="1"/>
          </p:cNvPicPr>
          <p:nvPr/>
        </p:nvPicPr>
        <p:blipFill>
          <a:blip r:embed="rId3"/>
          <a:srcRect l="25926" t="28472" r="20370" b="11111"/>
          <a:stretch>
            <a:fillRect/>
          </a:stretch>
        </p:blipFill>
        <p:spPr bwMode="auto">
          <a:xfrm>
            <a:off x="6286512" y="857238"/>
            <a:ext cx="2476517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388" y="357172"/>
            <a:ext cx="21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Чирков Матвей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9221" name="Picture 5" descr="D:\Новая папка (4)\День ЗО 2024\Фото бойцы\Иванов Василий Николаевич Герой Советского Союза прадедушка Аня ср.jpg"/>
          <p:cNvPicPr>
            <a:picLocks noChangeAspect="1" noChangeArrowheads="1"/>
          </p:cNvPicPr>
          <p:nvPr/>
        </p:nvPicPr>
        <p:blipFill>
          <a:blip r:embed="rId4"/>
          <a:srcRect b="24670"/>
          <a:stretch>
            <a:fillRect/>
          </a:stretch>
        </p:blipFill>
        <p:spPr bwMode="auto">
          <a:xfrm>
            <a:off x="1214414" y="1214428"/>
            <a:ext cx="2136377" cy="3490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0"/>
            <a:ext cx="33281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 smtClean="0">
                <a:latin typeface="Bookman Old Style" pitchFamily="18" charset="0"/>
              </a:rPr>
              <a:t>Иванов</a:t>
            </a:r>
          </a:p>
          <a:p>
            <a:pPr algn="r"/>
            <a:r>
              <a:rPr lang="ru-RU" b="1" i="1" dirty="0" smtClean="0">
                <a:latin typeface="Bookman Old Style" pitchFamily="18" charset="0"/>
              </a:rPr>
              <a:t>Василий</a:t>
            </a:r>
          </a:p>
          <a:p>
            <a:pPr algn="r"/>
            <a:r>
              <a:rPr lang="ru-RU" b="1" i="1" dirty="0" smtClean="0">
                <a:latin typeface="Bookman Old Style" pitchFamily="18" charset="0"/>
              </a:rPr>
              <a:t>Николаевич,</a:t>
            </a:r>
          </a:p>
          <a:p>
            <a:pPr algn="r"/>
            <a:r>
              <a:rPr lang="ru-RU" b="1" i="1" dirty="0" smtClean="0">
                <a:latin typeface="Bookman Old Style" pitchFamily="18" charset="0"/>
              </a:rPr>
              <a:t>Герой Советского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Новая папка (4)\День ЗО 2024\Фото бойцы\Витчинкин Алексей Леонид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8"/>
            <a:ext cx="2357454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857238"/>
            <a:ext cx="1757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Витчинкин</a:t>
            </a:r>
            <a:r>
              <a:rPr lang="ru-RU" b="1" i="1" dirty="0" smtClean="0">
                <a:latin typeface="Bookman Old Style" pitchFamily="18" charset="0"/>
              </a:rPr>
              <a:t> </a:t>
            </a:r>
          </a:p>
          <a:p>
            <a:r>
              <a:rPr lang="ru-RU" b="1" i="1" dirty="0" smtClean="0">
                <a:latin typeface="Bookman Old Style" pitchFamily="18" charset="0"/>
              </a:rPr>
              <a:t>Алексей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1266" name="Picture 2" descr="D:\Новая папка (4)\День ЗО 2024\Фото бойцы\Капитонов Сергей Михайлович Егор и Ксюша.jpg"/>
          <p:cNvPicPr>
            <a:picLocks noChangeAspect="1" noChangeArrowheads="1"/>
          </p:cNvPicPr>
          <p:nvPr/>
        </p:nvPicPr>
        <p:blipFill>
          <a:blip r:embed="rId3"/>
          <a:srcRect l="50926" t="4861" b="40972"/>
          <a:stretch>
            <a:fillRect/>
          </a:stretch>
        </p:blipFill>
        <p:spPr bwMode="auto">
          <a:xfrm>
            <a:off x="4500562" y="500048"/>
            <a:ext cx="2135798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Капитонов Сергей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1267" name="Picture 3" descr="D:\Новая папка (4)\День ЗО 2024\Фото бойцы\Чеканов Михаил Александрович.jpg"/>
          <p:cNvPicPr>
            <a:picLocks noChangeAspect="1" noChangeArrowheads="1"/>
          </p:cNvPicPr>
          <p:nvPr/>
        </p:nvPicPr>
        <p:blipFill>
          <a:blip r:embed="rId4"/>
          <a:srcRect l="27778" t="29861" r="35185" b="11111"/>
          <a:stretch>
            <a:fillRect/>
          </a:stretch>
        </p:blipFill>
        <p:spPr bwMode="auto">
          <a:xfrm>
            <a:off x="6858016" y="714362"/>
            <a:ext cx="1882602" cy="4000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62606" y="357172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Чеканов Михаил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026" name="Picture 2" descr="D:\Новая папка (4)\День ЗО 2024\Дети бойцов\goTaXTT1s5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785800"/>
            <a:ext cx="1323955" cy="1982896"/>
          </a:xfrm>
          <a:prstGeom prst="rect">
            <a:avLst/>
          </a:prstGeom>
          <a:noFill/>
        </p:spPr>
      </p:pic>
      <p:pic>
        <p:nvPicPr>
          <p:cNvPr id="1027" name="Picture 3" descr="D:\Новая папка (4)\День ЗО 2024\Дети бойцов\vi2KsGD_p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2626" y="2803758"/>
            <a:ext cx="1366468" cy="190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овая папка (4)\День ЗО 2024\Фото бойцы\Алексеев Артем брат Киры.jpg"/>
          <p:cNvPicPr>
            <a:picLocks noChangeAspect="1" noChangeArrowheads="1"/>
          </p:cNvPicPr>
          <p:nvPr/>
        </p:nvPicPr>
        <p:blipFill>
          <a:blip r:embed="rId2"/>
          <a:srcRect l="44974" t="9524"/>
          <a:stretch>
            <a:fillRect/>
          </a:stretch>
        </p:blipFill>
        <p:spPr bwMode="auto">
          <a:xfrm>
            <a:off x="571472" y="428610"/>
            <a:ext cx="2000264" cy="43852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142858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Богданов</a:t>
            </a:r>
          </a:p>
          <a:p>
            <a:r>
              <a:rPr lang="ru-RU" b="1" i="1" dirty="0" smtClean="0">
                <a:latin typeface="Bookman Old Style" pitchFamily="18" charset="0"/>
              </a:rPr>
              <a:t>Виктор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5717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Алексеев </a:t>
            </a:r>
          </a:p>
          <a:p>
            <a:r>
              <a:rPr lang="ru-RU" b="1" i="1" dirty="0" smtClean="0">
                <a:latin typeface="Bookman Old Style" pitchFamily="18" charset="0"/>
              </a:rPr>
              <a:t>Артём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2291" name="Picture 3" descr="D:\Новая папка (4)\День ЗО 2024\Фото бойцы\Дедушка Витя Я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58"/>
            <a:ext cx="2518493" cy="3047999"/>
          </a:xfrm>
          <a:prstGeom prst="rect">
            <a:avLst/>
          </a:prstGeom>
          <a:noFill/>
        </p:spPr>
      </p:pic>
      <p:pic>
        <p:nvPicPr>
          <p:cNvPr id="2051" name="Picture 3" descr="D:\Новая папка (4)\День ЗО 2024\Дети бойцов\cOBg6ikzG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214560"/>
            <a:ext cx="1566489" cy="2133597"/>
          </a:xfrm>
          <a:prstGeom prst="rect">
            <a:avLst/>
          </a:prstGeom>
          <a:noFill/>
        </p:spPr>
      </p:pic>
      <p:pic>
        <p:nvPicPr>
          <p:cNvPr id="2052" name="Picture 4" descr="D:\Новая папка (4)\День ЗО 2024\Фото бойцы\RM4sEwotHw0.jpg"/>
          <p:cNvPicPr>
            <a:picLocks noChangeAspect="1" noChangeArrowheads="1"/>
          </p:cNvPicPr>
          <p:nvPr/>
        </p:nvPicPr>
        <p:blipFill>
          <a:blip r:embed="rId5" cstate="print"/>
          <a:srcRect l="9245" t="32936"/>
          <a:stretch>
            <a:fillRect/>
          </a:stretch>
        </p:blipFill>
        <p:spPr bwMode="auto">
          <a:xfrm>
            <a:off x="4357686" y="2857502"/>
            <a:ext cx="4492638" cy="2173478"/>
          </a:xfrm>
          <a:prstGeom prst="rect">
            <a:avLst/>
          </a:prstGeom>
          <a:noFill/>
        </p:spPr>
      </p:pic>
      <p:pic>
        <p:nvPicPr>
          <p:cNvPr id="2050" name="Picture 2" descr="D:\Новая папка (4)\День ЗО 2024\Дети бойцов\4CGebpvHLM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785800"/>
            <a:ext cx="137539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142990"/>
            <a:ext cx="500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Продолжение следует…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 (4)\День ЗО 2024\Фото бойцы\Александр Блинов Папа Наташи Блиновой.jpg"/>
          <p:cNvPicPr>
            <a:picLocks noChangeAspect="1" noChangeArrowheads="1"/>
          </p:cNvPicPr>
          <p:nvPr/>
        </p:nvPicPr>
        <p:blipFill>
          <a:blip r:embed="rId2"/>
          <a:srcRect l="23196" r="31959" b="13402"/>
          <a:stretch>
            <a:fillRect/>
          </a:stretch>
        </p:blipFill>
        <p:spPr bwMode="auto">
          <a:xfrm>
            <a:off x="1000100" y="714362"/>
            <a:ext cx="2357454" cy="3414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189393"/>
            <a:ext cx="2281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Блинов </a:t>
            </a:r>
          </a:p>
          <a:p>
            <a:r>
              <a:rPr lang="ru-RU" sz="2800" b="1" i="1" dirty="0" smtClean="0">
                <a:latin typeface="Bookman Old Style" pitchFamily="18" charset="0"/>
              </a:rPr>
              <a:t>Александр</a:t>
            </a:r>
            <a:endParaRPr lang="ru-RU" sz="2800" b="1" i="1" dirty="0">
              <a:latin typeface="Bookman Old Style" pitchFamily="18" charset="0"/>
            </a:endParaRPr>
          </a:p>
        </p:txBody>
      </p:sp>
      <p:pic>
        <p:nvPicPr>
          <p:cNvPr id="1028" name="Picture 4" descr="D:\Новая папка (4)\День ЗО 2024\Фото бойцы\Брат Сони.jpg"/>
          <p:cNvPicPr>
            <a:picLocks noChangeAspect="1" noChangeArrowheads="1"/>
          </p:cNvPicPr>
          <p:nvPr/>
        </p:nvPicPr>
        <p:blipFill>
          <a:blip r:embed="rId3" cstate="print"/>
          <a:srcRect l="12963" r="9259" b="19444"/>
          <a:stretch>
            <a:fillRect/>
          </a:stretch>
        </p:blipFill>
        <p:spPr bwMode="auto">
          <a:xfrm>
            <a:off x="6572264" y="285734"/>
            <a:ext cx="2286016" cy="31568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58016" y="3429006"/>
            <a:ext cx="19543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Кокарев </a:t>
            </a:r>
          </a:p>
          <a:p>
            <a:r>
              <a:rPr lang="ru-RU" sz="2800" b="1" i="1" dirty="0" smtClean="0">
                <a:latin typeface="Bookman Old Style" pitchFamily="18" charset="0"/>
              </a:rPr>
              <a:t>Максим</a:t>
            </a:r>
            <a:endParaRPr lang="ru-RU" sz="2800" b="1" i="1" dirty="0"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74"/>
            <a:ext cx="1232155" cy="14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s://sun9-3.userapi.com/impg/wGcHRIQb8lSxJwzj39Bl-xbg_DjPXLxNoIn-Zw/_ZKIi6DiRYk.jpg?size=756x1080&amp;quality=95&amp;sign=f8209fe11af6febb324e83218b74d78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928676"/>
            <a:ext cx="2286016" cy="326573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357304"/>
            <a:ext cx="1304936" cy="155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643306" y="4189393"/>
            <a:ext cx="2281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Кокарев</a:t>
            </a:r>
          </a:p>
          <a:p>
            <a:r>
              <a:rPr lang="ru-RU" sz="2800" b="1" i="1" dirty="0" smtClean="0">
                <a:latin typeface="Bookman Old Style" pitchFamily="18" charset="0"/>
              </a:rPr>
              <a:t>Александр</a:t>
            </a:r>
            <a:endParaRPr lang="ru-RU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Новая папка (4)\День ЗО 2024\Фото бойцы\Новая папка\Гуляев Павел папа Лизы.jpg"/>
          <p:cNvPicPr>
            <a:picLocks noChangeAspect="1" noChangeArrowheads="1"/>
          </p:cNvPicPr>
          <p:nvPr/>
        </p:nvPicPr>
        <p:blipFill>
          <a:blip r:embed="rId2"/>
          <a:srcRect l="18750" t="4590" r="12890" b="3857"/>
          <a:stretch>
            <a:fillRect/>
          </a:stretch>
        </p:blipFill>
        <p:spPr bwMode="auto">
          <a:xfrm>
            <a:off x="1285852" y="714362"/>
            <a:ext cx="2388897" cy="42658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14296"/>
            <a:ext cx="245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Гуляев Павел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398" y="0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Басков Павел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2053" name="Picture 5" descr="D:\Новая папка (4)\День ЗО 2024\Фото бойцы\Басков Павел Николаевич папа Коли Баск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71486"/>
            <a:ext cx="1714512" cy="4296226"/>
          </a:xfrm>
          <a:prstGeom prst="rect">
            <a:avLst/>
          </a:prstGeom>
          <a:noFill/>
        </p:spPr>
      </p:pic>
      <p:pic>
        <p:nvPicPr>
          <p:cNvPr id="3074" name="Picture 2" descr="D:\Новая папка (4)\День ЗО 2024\Дети бойцов\jkLhOGrZz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00114"/>
            <a:ext cx="1290457" cy="190975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714626"/>
            <a:ext cx="1382522" cy="172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 (4)\День ЗО 2024\Фото бойцы\jH0RRdSSqRM.jpg"/>
          <p:cNvPicPr>
            <a:picLocks noChangeAspect="1" noChangeArrowheads="1"/>
          </p:cNvPicPr>
          <p:nvPr/>
        </p:nvPicPr>
        <p:blipFill>
          <a:blip r:embed="rId2"/>
          <a:srcRect l="13889" t="12500" r="18518" b="9027"/>
          <a:stretch>
            <a:fillRect/>
          </a:stretch>
        </p:blipFill>
        <p:spPr bwMode="auto">
          <a:xfrm>
            <a:off x="1000100" y="857238"/>
            <a:ext cx="2571768" cy="3980956"/>
          </a:xfrm>
          <a:prstGeom prst="rect">
            <a:avLst/>
          </a:prstGeom>
          <a:noFill/>
        </p:spPr>
      </p:pic>
      <p:pic>
        <p:nvPicPr>
          <p:cNvPr id="4" name="Picture 3" descr="D:\Новая папка (4)\День ЗО 2024\Фото бойцы\Зноев Алексей папа Сони.jpg"/>
          <p:cNvPicPr>
            <a:picLocks noChangeAspect="1" noChangeArrowheads="1"/>
          </p:cNvPicPr>
          <p:nvPr/>
        </p:nvPicPr>
        <p:blipFill>
          <a:blip r:embed="rId3"/>
          <a:srcRect l="23047" t="12500" r="35937" b="9375"/>
          <a:stretch>
            <a:fillRect/>
          </a:stretch>
        </p:blipFill>
        <p:spPr bwMode="auto">
          <a:xfrm>
            <a:off x="6000760" y="1071552"/>
            <a:ext cx="2500330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357172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Зноев Алексей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882256"/>
            <a:ext cx="1436950" cy="19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57290" y="285734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Медведев  Денис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3075" name="Picture 3" descr="D:\Новая папка (4)\День ЗО 2024\Дети бойцов\xENpjhBW4bU.jpg"/>
          <p:cNvPicPr>
            <a:picLocks noChangeAspect="1" noChangeArrowheads="1"/>
          </p:cNvPicPr>
          <p:nvPr/>
        </p:nvPicPr>
        <p:blipFill>
          <a:blip r:embed="rId5" cstate="print"/>
          <a:srcRect l="6481" t="9027" r="22222" b="18750"/>
          <a:stretch>
            <a:fillRect/>
          </a:stretch>
        </p:blipFill>
        <p:spPr bwMode="auto">
          <a:xfrm>
            <a:off x="3357554" y="2500312"/>
            <a:ext cx="1571636" cy="212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Новая папка (4)\День ЗО 2024\Фото бойцы\Шахов Миша.jpg"/>
          <p:cNvPicPr>
            <a:picLocks noChangeAspect="1" noChangeArrowheads="1"/>
          </p:cNvPicPr>
          <p:nvPr/>
        </p:nvPicPr>
        <p:blipFill>
          <a:blip r:embed="rId2" cstate="print"/>
          <a:srcRect l="12500" t="32292" r="4882"/>
          <a:stretch>
            <a:fillRect/>
          </a:stretch>
        </p:blipFill>
        <p:spPr bwMode="auto">
          <a:xfrm>
            <a:off x="1428728" y="214296"/>
            <a:ext cx="3254228" cy="15001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4071948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Шахов </a:t>
            </a:r>
          </a:p>
          <a:p>
            <a:r>
              <a:rPr lang="ru-RU" b="1" i="1" dirty="0" smtClean="0">
                <a:latin typeface="Bookman Old Style" pitchFamily="18" charset="0"/>
              </a:rPr>
              <a:t>Иван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3074" name="Picture 2" descr="D:\Новая папка (4)\День ЗО 2024\Фото бойцы\Иван Шахов папа Миши м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42"/>
            <a:ext cx="1987299" cy="2643206"/>
          </a:xfrm>
          <a:prstGeom prst="rect">
            <a:avLst/>
          </a:prstGeom>
          <a:noFill/>
        </p:spPr>
      </p:pic>
      <p:pic>
        <p:nvPicPr>
          <p:cNvPr id="3075" name="Picture 3" descr="D:\Новая папка (4)\День ЗО 2024\Фото бойцы\Артем Масловатый Миши мл.jpg"/>
          <p:cNvPicPr>
            <a:picLocks noChangeAspect="1" noChangeArrowheads="1"/>
          </p:cNvPicPr>
          <p:nvPr/>
        </p:nvPicPr>
        <p:blipFill>
          <a:blip r:embed="rId4" cstate="print"/>
          <a:srcRect l="28125" r="22656"/>
          <a:stretch>
            <a:fillRect/>
          </a:stretch>
        </p:blipFill>
        <p:spPr bwMode="auto">
          <a:xfrm>
            <a:off x="5072066" y="1071552"/>
            <a:ext cx="2357454" cy="3592286"/>
          </a:xfrm>
          <a:prstGeom prst="rect">
            <a:avLst/>
          </a:prstGeom>
          <a:noFill/>
        </p:spPr>
      </p:pic>
      <p:pic>
        <p:nvPicPr>
          <p:cNvPr id="3076" name="Picture 4" descr="D:\Новая папка (4)\День ЗО 2024\Фото бойцы\Артем Масловатый брат Миши м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357436"/>
            <a:ext cx="1823918" cy="2428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643702" y="285734"/>
            <a:ext cx="1835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Масловатый</a:t>
            </a:r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Артём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3079" name="Picture 7" descr="D:\Новая папка (4)\День ЗО 2024\Фото бойцы\Семён Горбунов брат миши мл.jpg"/>
          <p:cNvPicPr>
            <a:picLocks noChangeAspect="1" noChangeArrowheads="1"/>
          </p:cNvPicPr>
          <p:nvPr/>
        </p:nvPicPr>
        <p:blipFill>
          <a:blip r:embed="rId6" cstate="print"/>
          <a:srcRect l="7935" t="4861" r="22255" b="11805"/>
          <a:stretch>
            <a:fillRect/>
          </a:stretch>
        </p:blipFill>
        <p:spPr bwMode="auto">
          <a:xfrm>
            <a:off x="3286116" y="1643056"/>
            <a:ext cx="1714512" cy="26377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00430" y="435770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Горбунов</a:t>
            </a:r>
          </a:p>
          <a:p>
            <a:r>
              <a:rPr lang="ru-RU" b="1" i="1" dirty="0" smtClean="0">
                <a:latin typeface="Bookman Old Style" pitchFamily="18" charset="0"/>
              </a:rPr>
              <a:t>Семён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098" name="Picture 2" descr="D:\Новая папка (4)\День ЗО 2024\Дети бойцов\MUvrtLSDjQ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857502"/>
            <a:ext cx="1285884" cy="173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71684"/>
            <a:ext cx="1407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Дедушка </a:t>
            </a:r>
          </a:p>
          <a:p>
            <a:r>
              <a:rPr lang="ru-RU" b="1" i="1" dirty="0" smtClean="0">
                <a:latin typeface="Bookman Old Style" pitchFamily="18" charset="0"/>
              </a:rPr>
              <a:t>Коля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098" name="Picture 2" descr="D:\Новая папка (4)\День ЗО 2024\Фото бойцы\Иванов Валентин Андреевич дедушка Елисей и Вени.jpg"/>
          <p:cNvPicPr>
            <a:picLocks noChangeAspect="1" noChangeArrowheads="1"/>
          </p:cNvPicPr>
          <p:nvPr/>
        </p:nvPicPr>
        <p:blipFill>
          <a:blip r:embed="rId2"/>
          <a:srcRect l="16496" t="4861" r="30205" b="2083"/>
          <a:stretch>
            <a:fillRect/>
          </a:stretch>
        </p:blipFill>
        <p:spPr bwMode="auto">
          <a:xfrm>
            <a:off x="2285984" y="214296"/>
            <a:ext cx="1679493" cy="4643470"/>
          </a:xfrm>
          <a:prstGeom prst="rect">
            <a:avLst/>
          </a:prstGeom>
          <a:noFill/>
        </p:spPr>
      </p:pic>
      <p:pic>
        <p:nvPicPr>
          <p:cNvPr id="4101" name="Picture 5" descr="D:\Новая папка (4)\День ЗО 2024\Фото бойцы\Новая папка\Коновалов Алексей Николаевич .Папа Елисея и Вениамина К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142990"/>
            <a:ext cx="2146093" cy="32146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285734"/>
            <a:ext cx="159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Коновалов </a:t>
            </a:r>
          </a:p>
          <a:p>
            <a:r>
              <a:rPr lang="ru-RU" b="1" i="1" dirty="0" smtClean="0">
                <a:latin typeface="Bookman Old Style" pitchFamily="18" charset="0"/>
              </a:rPr>
              <a:t>Алексей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5122" name="Picture 2" descr="D:\Новая папка (4)\День ЗО 2024\Дети бойцов\Z673x-mPo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71816"/>
            <a:ext cx="1284373" cy="1575457"/>
          </a:xfrm>
          <a:prstGeom prst="rect">
            <a:avLst/>
          </a:prstGeom>
          <a:noFill/>
        </p:spPr>
      </p:pic>
      <p:pic>
        <p:nvPicPr>
          <p:cNvPr id="2050" name="Picture 2" descr="D:\Новая папка (4)\День ЗО 2024\Дети бойцов\IMv8fx3Ygc4.jpg"/>
          <p:cNvPicPr>
            <a:picLocks noChangeAspect="1" noChangeArrowheads="1"/>
          </p:cNvPicPr>
          <p:nvPr/>
        </p:nvPicPr>
        <p:blipFill>
          <a:blip r:embed="rId5" cstate="print"/>
          <a:srcRect l="6481" t="20833" r="29630" b="20833"/>
          <a:stretch>
            <a:fillRect/>
          </a:stretch>
        </p:blipFill>
        <p:spPr bwMode="auto">
          <a:xfrm>
            <a:off x="6980481" y="1428742"/>
            <a:ext cx="129098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497169"/>
            <a:ext cx="2228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Папа </a:t>
            </a:r>
          </a:p>
          <a:p>
            <a:r>
              <a:rPr lang="ru-RU" b="1" i="1" dirty="0" smtClean="0">
                <a:latin typeface="Bookman Old Style" pitchFamily="18" charset="0"/>
              </a:rPr>
              <a:t>Петровой Жени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5124" name="Picture 4" descr="D:\Новая папка (4)\День ЗО 2024\Фото бойцы\Петров папа Ж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6"/>
            <a:ext cx="2682205" cy="3571864"/>
          </a:xfrm>
          <a:prstGeom prst="rect">
            <a:avLst/>
          </a:prstGeom>
          <a:noFill/>
        </p:spPr>
      </p:pic>
      <p:pic>
        <p:nvPicPr>
          <p:cNvPr id="5126" name="Picture 6" descr="D:\Новая папка (4)\День ЗО 2024\Фото бойцы\Сергей Ермолаев папа Эмилии Ер..jpg"/>
          <p:cNvPicPr>
            <a:picLocks noChangeAspect="1" noChangeArrowheads="1"/>
          </p:cNvPicPr>
          <p:nvPr/>
        </p:nvPicPr>
        <p:blipFill>
          <a:blip r:embed="rId3" cstate="print"/>
          <a:srcRect l="3509" t="3947" r="8771" b="3947"/>
          <a:stretch>
            <a:fillRect/>
          </a:stretch>
        </p:blipFill>
        <p:spPr bwMode="auto">
          <a:xfrm>
            <a:off x="6072198" y="1000114"/>
            <a:ext cx="2786082" cy="39005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768" y="285734"/>
            <a:ext cx="148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Ермолаев </a:t>
            </a:r>
          </a:p>
          <a:p>
            <a:r>
              <a:rPr lang="ru-RU" b="1" i="1" dirty="0" smtClean="0">
                <a:latin typeface="Bookman Old Style" pitchFamily="18" charset="0"/>
              </a:rPr>
              <a:t>Сергей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5127" name="Picture 7" descr="D:\Новая папка (4)\День ЗО 2024\Фото бойцы\Серышев Павел Александрович (дедушка Евгении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642924"/>
            <a:ext cx="2575195" cy="3429359"/>
          </a:xfrm>
          <a:prstGeom prst="rect">
            <a:avLst/>
          </a:prstGeom>
          <a:noFill/>
        </p:spPr>
      </p:pic>
      <p:pic>
        <p:nvPicPr>
          <p:cNvPr id="5123" name="Picture 3" descr="D:\Новая папка (4)\День ЗО 2024\Фото бойцы\Петрова Женя.jpg"/>
          <p:cNvPicPr>
            <a:picLocks noChangeAspect="1" noChangeArrowheads="1"/>
          </p:cNvPicPr>
          <p:nvPr/>
        </p:nvPicPr>
        <p:blipFill>
          <a:blip r:embed="rId5" cstate="print"/>
          <a:srcRect t="20000" r="17560"/>
          <a:stretch>
            <a:fillRect/>
          </a:stretch>
        </p:blipFill>
        <p:spPr bwMode="auto">
          <a:xfrm flipH="1">
            <a:off x="4286248" y="3277330"/>
            <a:ext cx="1204272" cy="15562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736" y="0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Серышев</a:t>
            </a:r>
          </a:p>
          <a:p>
            <a:r>
              <a:rPr lang="ru-RU" b="1" i="1" dirty="0" smtClean="0">
                <a:latin typeface="Bookman Old Style" pitchFamily="18" charset="0"/>
              </a:rPr>
              <a:t>Павел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285866"/>
            <a:ext cx="1101223" cy="15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Новая папка (4)\День ЗО 2024\Фото бойцы\Куропаткин Валентин Васильевич Дедушка Илюши Куропат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800"/>
            <a:ext cx="2143797" cy="28575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714758"/>
            <a:ext cx="1810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Куропаткин</a:t>
            </a:r>
          </a:p>
          <a:p>
            <a:r>
              <a:rPr lang="ru-RU" b="1" i="1" dirty="0" smtClean="0">
                <a:latin typeface="Bookman Old Style" pitchFamily="18" charset="0"/>
              </a:rPr>
              <a:t>Валентин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6146" name="Picture 2" descr="D:\Новая папка (4)\День ЗО 2024\Фото бойцы\Мамонькин Владимир Александрович Илюши Куропатк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486"/>
            <a:ext cx="2386007" cy="3783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4286262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Мамонькин</a:t>
            </a:r>
            <a:r>
              <a:rPr lang="ru-RU" b="1" i="1" dirty="0" smtClean="0">
                <a:latin typeface="Bookman Old Style" pitchFamily="18" charset="0"/>
              </a:rPr>
              <a:t> </a:t>
            </a:r>
          </a:p>
          <a:p>
            <a:r>
              <a:rPr lang="ru-RU" b="1" i="1" dirty="0" smtClean="0">
                <a:latin typeface="Bookman Old Style" pitchFamily="18" charset="0"/>
              </a:rPr>
              <a:t>Владимир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6148" name="Picture 4" descr="D:\Новая папка (4)\День ЗО 2024\Фото бойцы\Лопатин Дмтрий папа Маши и Ан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357304"/>
            <a:ext cx="2514600" cy="3352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358082" y="57148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Лопатин</a:t>
            </a:r>
          </a:p>
          <a:p>
            <a:r>
              <a:rPr lang="ru-RU" b="1" i="1" dirty="0" smtClean="0">
                <a:latin typeface="Bookman Old Style" pitchFamily="18" charset="0"/>
              </a:rPr>
              <a:t>Дмитрий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" name="Picture 2" descr="D:\Новая папка (4)\День ЗО 2024\Дети бойцов\6dz_iptJ6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42858"/>
            <a:ext cx="1266113" cy="166687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429006"/>
            <a:ext cx="1785950" cy="13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Новая папка (4)\День ЗО 2024\Дети бойцов\0VqXoPJIAV4.jpg"/>
          <p:cNvPicPr>
            <a:picLocks noChangeAspect="1" noChangeArrowheads="1"/>
          </p:cNvPicPr>
          <p:nvPr/>
        </p:nvPicPr>
        <p:blipFill>
          <a:blip r:embed="rId7" cstate="print"/>
          <a:srcRect l="12037" t="12500" r="25000" b="25000"/>
          <a:stretch>
            <a:fillRect/>
          </a:stretch>
        </p:blipFill>
        <p:spPr bwMode="auto">
          <a:xfrm>
            <a:off x="6002348" y="2000246"/>
            <a:ext cx="1069982" cy="141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198" y="4500576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Фомин Вениамин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0243" name="Picture 3" descr="D:\Новая папка (4)\День ЗО 2024\Фото бойцы\Новая папка\Фомин Вениамин дедушка Степы.jpg"/>
          <p:cNvPicPr>
            <a:picLocks noChangeAspect="1" noChangeArrowheads="1"/>
          </p:cNvPicPr>
          <p:nvPr/>
        </p:nvPicPr>
        <p:blipFill>
          <a:blip r:embed="rId2"/>
          <a:srcRect l="18519" r="28395" b="48148"/>
          <a:stretch>
            <a:fillRect/>
          </a:stretch>
        </p:blipFill>
        <p:spPr bwMode="auto">
          <a:xfrm>
            <a:off x="5143504" y="357172"/>
            <a:ext cx="2714644" cy="4000528"/>
          </a:xfrm>
          <a:prstGeom prst="rect">
            <a:avLst/>
          </a:prstGeom>
          <a:noFill/>
        </p:spPr>
      </p:pic>
      <p:pic>
        <p:nvPicPr>
          <p:cNvPr id="1026" name="Picture 2" descr="D:\Новая папка (4)\День ЗО 2024\Фото бойцы\KVMlhylsFfI.jpg"/>
          <p:cNvPicPr>
            <a:picLocks noChangeAspect="1" noChangeArrowheads="1"/>
          </p:cNvPicPr>
          <p:nvPr/>
        </p:nvPicPr>
        <p:blipFill>
          <a:blip r:embed="rId3" cstate="print"/>
          <a:srcRect l="6667"/>
          <a:stretch>
            <a:fillRect/>
          </a:stretch>
        </p:blipFill>
        <p:spPr bwMode="auto">
          <a:xfrm>
            <a:off x="857224" y="285716"/>
            <a:ext cx="2650360" cy="3786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4214824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Евгений </a:t>
            </a:r>
            <a:r>
              <a:rPr lang="ru-RU" b="1" i="1" dirty="0" err="1" smtClean="0">
                <a:latin typeface="Bookman Old Style" pitchFamily="18" charset="0"/>
              </a:rPr>
              <a:t>Шигичев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027" name="Picture 3" descr="D:\Новая папка (4)\День ЗО 2024\Дети бойцов\ti4Koqs2Z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71486"/>
            <a:ext cx="1370480" cy="1875394"/>
          </a:xfrm>
          <a:prstGeom prst="rect">
            <a:avLst/>
          </a:prstGeom>
          <a:noFill/>
        </p:spPr>
      </p:pic>
      <p:pic>
        <p:nvPicPr>
          <p:cNvPr id="1028" name="Picture 4" descr="D:\Новая папка (4)\День ЗО 2024\Дети бойцов\S6p5IlWhx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214560"/>
            <a:ext cx="1287970" cy="19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103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Военные моей семьи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88</cp:revision>
  <dcterms:created xsi:type="dcterms:W3CDTF">2020-02-16T23:58:12Z</dcterms:created>
  <dcterms:modified xsi:type="dcterms:W3CDTF">2025-01-19T21:17:37Z</dcterms:modified>
</cp:coreProperties>
</file>