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7" r:id="rId4"/>
    <p:sldId id="269" r:id="rId5"/>
    <p:sldId id="270" r:id="rId6"/>
    <p:sldId id="271" r:id="rId7"/>
    <p:sldId id="272" r:id="rId8"/>
    <p:sldId id="273" r:id="rId9"/>
    <p:sldId id="279" r:id="rId10"/>
    <p:sldId id="278" r:id="rId11"/>
    <p:sldId id="281" r:id="rId12"/>
    <p:sldId id="274" r:id="rId13"/>
    <p:sldId id="275" r:id="rId14"/>
    <p:sldId id="276" r:id="rId15"/>
    <p:sldId id="28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24" autoAdjust="0"/>
  </p:normalViewPr>
  <p:slideViewPr>
    <p:cSldViewPr>
      <p:cViewPr>
        <p:scale>
          <a:sx n="86" d="100"/>
          <a:sy n="86" d="100"/>
        </p:scale>
        <p:origin x="-672" y="-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A96F-E3A6-4F70-BC49-A5B2BDDF910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ABF35-109E-4180-B025-DF7DDA018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ABF35-109E-4180-B025-DF7DDA0181C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56a4d_bdec7aca_XL.png"/>
          <p:cNvPicPr>
            <a:picLocks noChangeAspect="1"/>
          </p:cNvPicPr>
          <p:nvPr userDrawn="1"/>
        </p:nvPicPr>
        <p:blipFill>
          <a:blip r:embed="rId2" cstate="print"/>
          <a:srcRect l="21429"/>
          <a:stretch>
            <a:fillRect/>
          </a:stretch>
        </p:blipFill>
        <p:spPr>
          <a:xfrm>
            <a:off x="107504" y="51472"/>
            <a:ext cx="1800200" cy="5020020"/>
          </a:xfrm>
          <a:prstGeom prst="rect">
            <a:avLst/>
          </a:prstGeom>
        </p:spPr>
      </p:pic>
      <p:pic>
        <p:nvPicPr>
          <p:cNvPr id="10" name="Рисунок 9" descr="18949729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60998"/>
            <a:ext cx="1196690" cy="1214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37.png"/>
          <p:cNvPicPr>
            <a:picLocks noChangeAspect="1"/>
          </p:cNvPicPr>
          <p:nvPr userDrawn="1"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118914" y="3872694"/>
            <a:ext cx="1500758" cy="11505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CC35-7ED4-43D5-894E-1CDE8DA5E043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47674-D641-4058-9FAF-4913D6EA0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705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8E207-4642-470F-9817-0BA40D28653D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968D3-ACC7-4D50-A536-A4C527C98A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33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9EE8-AB91-41B6-B7AF-C48253DD8553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E50DD-1905-43BF-91A0-46CDE92564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721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100D-6CEA-415E-8E46-92E6FEF6C20F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0593E-55DD-4621-9AB8-0942A6E52E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232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D4E8-5986-4D8A-B4AE-A3FEECEA1279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5C5D4-8D04-41E9-8E0B-33B9A4034C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276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26878-3C79-4F7C-8FF1-EFE0FD81519A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E6C46-5ED5-45EC-95BF-C521F6EEB6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973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451B1-A4B0-46B9-907C-2C1B68C30FAA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D5A04-C9F3-41C6-8E76-23BB1254F4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178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6A05-0150-4877-9EFB-44A15EA30D76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5C503-6294-4FB2-AB2E-4D8D0DFF80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804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C8CB-2EB7-4B95-9938-6C78E4CD2F12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7DD2F-E58D-49A2-B5E9-41724A3C8A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751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CDF0-A768-4D2B-B23D-70283F3BCD18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BFF6A-CE76-4AB9-937F-A869A16F9B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226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D62D-9B02-43D8-8059-12FD558A1006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C7B71-7BDC-4AE3-AFCE-09D5D29DF1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95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0" name="Picture 12" descr="https://up.enterdesk.com/edpic/b5/37/75/b537755d472961392d5d69eb32e2d94e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1" name="Рисунок 10" descr="tricolo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-2069168" y="2104664"/>
            <a:ext cx="5143500" cy="934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E6DB-B1E6-4294-8801-3184D552EAE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3E0F-981E-4CF8-A437-70E9F7387F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18949729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6129" y="113546"/>
            <a:ext cx="1337519" cy="1306076"/>
          </a:xfrm>
          <a:prstGeom prst="rect">
            <a:avLst/>
          </a:prstGeom>
        </p:spPr>
      </p:pic>
      <p:pic>
        <p:nvPicPr>
          <p:cNvPr id="16" name="Рисунок 15" descr="ad8a463e9b7c.png"/>
          <p:cNvPicPr>
            <a:picLocks noChangeAspect="1"/>
          </p:cNvPicPr>
          <p:nvPr userDrawn="1"/>
        </p:nvPicPr>
        <p:blipFill>
          <a:blip r:embed="rId16" cstate="print">
            <a:lum bright="-30000"/>
          </a:blip>
          <a:stretch>
            <a:fillRect/>
          </a:stretch>
        </p:blipFill>
        <p:spPr>
          <a:xfrm>
            <a:off x="111547" y="3879304"/>
            <a:ext cx="1076077" cy="1140718"/>
          </a:xfrm>
          <a:prstGeom prst="rect">
            <a:avLst/>
          </a:prstGeom>
        </p:spPr>
      </p:pic>
      <p:sp>
        <p:nvSpPr>
          <p:cNvPr id="27" name="Рамка 2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913"/>
            </a:avLst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062E9-BB08-4BE8-84E5-F3DB70E5881F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6F7F-4BA5-45E4-9B4E-9521D9A07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D9D29C-DCCA-4020-B6E5-43E74DFD615C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42BA88A-F8F9-4BEF-B48B-3405408075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1600" y="1643056"/>
            <a:ext cx="7772400" cy="1102519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Военные моей семьи</a:t>
            </a:r>
            <a:endParaRPr lang="ru-RU" sz="5400" b="1" i="1" dirty="0">
              <a:solidFill>
                <a:srgbClr val="33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3571882"/>
            <a:ext cx="378618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Яковлева Ольга Владимировна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285734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Вашкинского муниципального округа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«Детский сад № 1»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un9-23.userapi.com/impg/l7LJvk7KJaR_oHCyKQ5OTNkAs_IwALZEOeM8Ug/aXajT67Qw4o.jpg?size=1280x960&amp;quality=95&amp;sign=4c8393e14e5d32621746b1d7b0e6be69&amp;type=album"/>
          <p:cNvPicPr>
            <a:picLocks noChangeAspect="1" noChangeArrowheads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1500166" y="500048"/>
            <a:ext cx="7111999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9-17.userapi.com/impg/UUOzKlzCDYERjSWLR1qg8j_JGwnrtvChvTWN4A/O_Wxj5STfMg.jpg?size=1280x960&amp;quality=95&amp;sign=c70d9218b534828371de53a4c9dbe3f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7856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20.userapi.com/impg/WaYj79f6-5kUbt3RMziz3Bzdyzaws9zvJGkT0w/tzBvJgdvlXs.jpg?size=1280x960&amp;quality=95&amp;sign=42f33c5648e22a25459c598793f16d5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0278"/>
            <a:ext cx="6143668" cy="4607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00114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latin typeface="Bookman Old Style" pitchFamily="18" charset="0"/>
              </a:rPr>
              <a:t>Жудров</a:t>
            </a:r>
            <a:endParaRPr lang="ru-RU" b="1" i="1" dirty="0" smtClean="0">
              <a:latin typeface="Bookman Old Style" pitchFamily="18" charset="0"/>
            </a:endParaRPr>
          </a:p>
          <a:p>
            <a:r>
              <a:rPr lang="ru-RU" b="1" i="1" dirty="0" smtClean="0">
                <a:latin typeface="Bookman Old Style" pitchFamily="18" charset="0"/>
              </a:rPr>
              <a:t>Сергей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2232" y="357172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Двоюродный </a:t>
            </a:r>
          </a:p>
          <a:p>
            <a:r>
              <a:rPr lang="ru-RU" b="1" i="1" dirty="0" smtClean="0">
                <a:latin typeface="Bookman Old Style" pitchFamily="18" charset="0"/>
              </a:rPr>
              <a:t>брат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071552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Колосов</a:t>
            </a:r>
          </a:p>
          <a:p>
            <a:r>
              <a:rPr lang="ru-RU" b="1" i="1" dirty="0" smtClean="0">
                <a:latin typeface="Bookman Old Style" pitchFamily="18" charset="0"/>
              </a:rPr>
              <a:t>папа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3314" name="Picture 2" descr="D:\Новая папка (4)\День ЗО 2024\Фото бойцы\Прадедушка Саши ср.jpg"/>
          <p:cNvPicPr>
            <a:picLocks noChangeAspect="1" noChangeArrowheads="1"/>
          </p:cNvPicPr>
          <p:nvPr/>
        </p:nvPicPr>
        <p:blipFill>
          <a:blip r:embed="rId3" cstate="print"/>
          <a:srcRect l="9830" t="6250" r="11533" b="26388"/>
          <a:stretch>
            <a:fillRect/>
          </a:stretch>
        </p:blipFill>
        <p:spPr bwMode="auto">
          <a:xfrm>
            <a:off x="214282" y="1714494"/>
            <a:ext cx="2356718" cy="2857520"/>
          </a:xfrm>
          <a:prstGeom prst="rect">
            <a:avLst/>
          </a:prstGeom>
          <a:noFill/>
        </p:spPr>
      </p:pic>
      <p:pic>
        <p:nvPicPr>
          <p:cNvPr id="13315" name="Picture 3" descr="D:\Новая папка (4)\День ЗО 2024\Фото бойцы\Колосов папа Саши.jpg"/>
          <p:cNvPicPr>
            <a:picLocks noChangeAspect="1" noChangeArrowheads="1"/>
          </p:cNvPicPr>
          <p:nvPr/>
        </p:nvPicPr>
        <p:blipFill>
          <a:blip r:embed="rId4"/>
          <a:srcRect l="16639" t="22222" r="17875" b="30555"/>
          <a:stretch>
            <a:fillRect/>
          </a:stretch>
        </p:blipFill>
        <p:spPr bwMode="auto">
          <a:xfrm>
            <a:off x="4643438" y="1785932"/>
            <a:ext cx="2357454" cy="3024658"/>
          </a:xfrm>
          <a:prstGeom prst="rect">
            <a:avLst/>
          </a:prstGeom>
          <a:noFill/>
        </p:spPr>
      </p:pic>
      <p:pic>
        <p:nvPicPr>
          <p:cNvPr id="13316" name="Picture 4" descr="D:\Новая папка (4)\День ЗО 2024\Фото бойцы\Двоюродный дедушка Саши с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000114"/>
            <a:ext cx="2208274" cy="39290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4612" y="214296"/>
            <a:ext cx="1806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Двоюродный</a:t>
            </a:r>
          </a:p>
          <a:p>
            <a:r>
              <a:rPr lang="ru-RU" b="1" i="1" dirty="0" smtClean="0">
                <a:latin typeface="Bookman Old Style" pitchFamily="18" charset="0"/>
              </a:rPr>
              <a:t>дедушка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3317" name="Picture 5" descr="D:\Новая папка (4)\День ЗО 2024\Фото бойцы\Двоюродный брат Саши с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000114"/>
            <a:ext cx="2040135" cy="3286124"/>
          </a:xfrm>
          <a:prstGeom prst="rect">
            <a:avLst/>
          </a:prstGeom>
          <a:noFill/>
        </p:spPr>
      </p:pic>
      <p:pic>
        <p:nvPicPr>
          <p:cNvPr id="5122" name="Picture 2" descr="D:\Новая папка (4)\День ЗО 2024\Дети бойцов\WHRvM6gP2_M.jpg"/>
          <p:cNvPicPr>
            <a:picLocks noChangeAspect="1" noChangeArrowheads="1"/>
          </p:cNvPicPr>
          <p:nvPr/>
        </p:nvPicPr>
        <p:blipFill>
          <a:blip r:embed="rId7" cstate="print"/>
          <a:srcRect l="21296" t="25000" r="26852" b="25000"/>
          <a:stretch>
            <a:fillRect/>
          </a:stretch>
        </p:blipFill>
        <p:spPr bwMode="auto">
          <a:xfrm>
            <a:off x="4000496" y="3286130"/>
            <a:ext cx="1143008" cy="1469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8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Абакумов</a:t>
            </a:r>
          </a:p>
          <a:p>
            <a:r>
              <a:rPr lang="ru-RU" b="1" i="1" dirty="0" smtClean="0">
                <a:latin typeface="Bookman Old Style" pitchFamily="18" charset="0"/>
              </a:rPr>
              <a:t>дедушка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0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Лукичёв</a:t>
            </a:r>
          </a:p>
          <a:p>
            <a:r>
              <a:rPr lang="ru-RU" b="1" i="1" dirty="0" smtClean="0">
                <a:latin typeface="Bookman Old Style" pitchFamily="18" charset="0"/>
              </a:rPr>
              <a:t>Александр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6644" y="0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Носов Виктор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4338" name="Picture 2" descr="D:\Новая папка (4)\День ЗО 2024\Фото бойцы\Абакумов дедушка Маши.jpg"/>
          <p:cNvPicPr>
            <a:picLocks noChangeAspect="1" noChangeArrowheads="1"/>
          </p:cNvPicPr>
          <p:nvPr/>
        </p:nvPicPr>
        <p:blipFill>
          <a:blip r:embed="rId2" cstate="print"/>
          <a:srcRect l="5031" t="5660" r="9434" b="3774"/>
          <a:stretch>
            <a:fillRect/>
          </a:stretch>
        </p:blipFill>
        <p:spPr bwMode="auto">
          <a:xfrm>
            <a:off x="285720" y="1428742"/>
            <a:ext cx="2428892" cy="3429024"/>
          </a:xfrm>
          <a:prstGeom prst="rect">
            <a:avLst/>
          </a:prstGeom>
          <a:noFill/>
        </p:spPr>
      </p:pic>
      <p:pic>
        <p:nvPicPr>
          <p:cNvPr id="14339" name="Picture 3" descr="D:\Новая папка (4)\День ЗО 2024\Фото бойцы\Лукичев Александр Георгиевич дедушка маши Лукичевой.jpg"/>
          <p:cNvPicPr>
            <a:picLocks noChangeAspect="1" noChangeArrowheads="1"/>
          </p:cNvPicPr>
          <p:nvPr/>
        </p:nvPicPr>
        <p:blipFill>
          <a:blip r:embed="rId3" cstate="print"/>
          <a:srcRect l="11864" r="18644"/>
          <a:stretch>
            <a:fillRect/>
          </a:stretch>
        </p:blipFill>
        <p:spPr bwMode="auto">
          <a:xfrm>
            <a:off x="2714612" y="571486"/>
            <a:ext cx="2214578" cy="4249082"/>
          </a:xfrm>
          <a:prstGeom prst="rect">
            <a:avLst/>
          </a:prstGeom>
          <a:noFill/>
        </p:spPr>
      </p:pic>
      <p:pic>
        <p:nvPicPr>
          <p:cNvPr id="14340" name="Picture 4" descr="D:\Новая папка (4)\День ЗО 2024\Фото бойцы\Носов Виктор дедушка Кати Агеевой.jpg"/>
          <p:cNvPicPr>
            <a:picLocks noChangeAspect="1" noChangeArrowheads="1"/>
          </p:cNvPicPr>
          <p:nvPr/>
        </p:nvPicPr>
        <p:blipFill>
          <a:blip r:embed="rId4" cstate="print"/>
          <a:srcRect l="6843" t="5555" r="9175" b="1389"/>
          <a:stretch>
            <a:fillRect/>
          </a:stretch>
        </p:blipFill>
        <p:spPr bwMode="auto">
          <a:xfrm>
            <a:off x="6715140" y="785800"/>
            <a:ext cx="2111153" cy="3929090"/>
          </a:xfrm>
          <a:prstGeom prst="rect">
            <a:avLst/>
          </a:prstGeom>
          <a:noFill/>
        </p:spPr>
      </p:pic>
      <p:pic>
        <p:nvPicPr>
          <p:cNvPr id="3074" name="Picture 2" descr="D:\Новая папка (4)\День ЗО 2024\Дети бойцов\hAir6bUtdX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445676"/>
            <a:ext cx="1357322" cy="1959857"/>
          </a:xfrm>
          <a:prstGeom prst="rect">
            <a:avLst/>
          </a:prstGeom>
          <a:noFill/>
        </p:spPr>
      </p:pic>
      <p:pic>
        <p:nvPicPr>
          <p:cNvPr id="3075" name="Picture 3" descr="D:\Новая папка (4)\День ЗО 2024\Дети бойцов\RvMj-J-LW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28610"/>
            <a:ext cx="1279730" cy="188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latin typeface="Bookman Old Style" pitchFamily="18" charset="0"/>
              </a:rPr>
              <a:t>Алушин</a:t>
            </a:r>
            <a:endParaRPr lang="ru-RU" b="1" i="1" dirty="0" smtClean="0">
              <a:latin typeface="Bookman Old Style" pitchFamily="18" charset="0"/>
            </a:endParaRPr>
          </a:p>
          <a:p>
            <a:r>
              <a:rPr lang="ru-RU" b="1" i="1" dirty="0" smtClean="0">
                <a:latin typeface="Bookman Old Style" pitchFamily="18" charset="0"/>
              </a:rPr>
              <a:t>Даниил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428610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Шилов</a:t>
            </a:r>
          </a:p>
          <a:p>
            <a:r>
              <a:rPr lang="ru-RU" b="1" i="1" dirty="0" smtClean="0">
                <a:latin typeface="Bookman Old Style" pitchFamily="18" charset="0"/>
              </a:rPr>
              <a:t>Семён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5362" name="Picture 2" descr="D:\Новая папка (4)\День ЗО 2024\Фото бойцы\Даня брат Глафиры.jpg"/>
          <p:cNvPicPr>
            <a:picLocks noChangeAspect="1" noChangeArrowheads="1"/>
          </p:cNvPicPr>
          <p:nvPr/>
        </p:nvPicPr>
        <p:blipFill>
          <a:blip r:embed="rId2" cstate="print"/>
          <a:srcRect l="8677" t="11805" r="2479"/>
          <a:stretch>
            <a:fillRect/>
          </a:stretch>
        </p:blipFill>
        <p:spPr bwMode="auto">
          <a:xfrm>
            <a:off x="1643042" y="1214428"/>
            <a:ext cx="2394577" cy="3536163"/>
          </a:xfrm>
          <a:prstGeom prst="rect">
            <a:avLst/>
          </a:prstGeom>
          <a:noFill/>
        </p:spPr>
      </p:pic>
      <p:pic>
        <p:nvPicPr>
          <p:cNvPr id="15363" name="Picture 3" descr="D:\Новая папка (4)\День ЗО 2024\Фото бойцы\Семён брат Кости ст.jpg"/>
          <p:cNvPicPr>
            <a:picLocks noChangeAspect="1" noChangeArrowheads="1"/>
          </p:cNvPicPr>
          <p:nvPr/>
        </p:nvPicPr>
        <p:blipFill>
          <a:blip r:embed="rId3" cstate="print"/>
          <a:srcRect l="1312" b="13194"/>
          <a:stretch>
            <a:fillRect/>
          </a:stretch>
        </p:blipFill>
        <p:spPr bwMode="auto">
          <a:xfrm>
            <a:off x="4357686" y="1142990"/>
            <a:ext cx="2428892" cy="3186963"/>
          </a:xfrm>
          <a:prstGeom prst="rect">
            <a:avLst/>
          </a:prstGeom>
          <a:noFill/>
        </p:spPr>
      </p:pic>
      <p:pic>
        <p:nvPicPr>
          <p:cNvPr id="15364" name="Picture 4" descr="D:\Новая папка (4)\День ЗО 2024\Фото бойцы\Семен брат Кости ст.jpg"/>
          <p:cNvPicPr>
            <a:picLocks noChangeAspect="1" noChangeArrowheads="1"/>
          </p:cNvPicPr>
          <p:nvPr/>
        </p:nvPicPr>
        <p:blipFill>
          <a:blip r:embed="rId4"/>
          <a:srcRect l="25392" t="13475" b="4255"/>
          <a:stretch>
            <a:fillRect/>
          </a:stretch>
        </p:blipFill>
        <p:spPr bwMode="auto">
          <a:xfrm>
            <a:off x="6932936" y="142840"/>
            <a:ext cx="1902753" cy="4643488"/>
          </a:xfrm>
          <a:prstGeom prst="rect">
            <a:avLst/>
          </a:prstGeom>
          <a:noFill/>
        </p:spPr>
      </p:pic>
      <p:pic>
        <p:nvPicPr>
          <p:cNvPr id="4098" name="Picture 2" descr="D:\Новая папка (4)\День ЗО 2024\Дети бойцов\nLQvW1-REG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071816"/>
            <a:ext cx="1428745" cy="176846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1" y="2500312"/>
            <a:ext cx="1230170" cy="178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Новая папка (4)\День ЗО 2024\Фото бойцы\Илья Макс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52"/>
            <a:ext cx="2385017" cy="3602544"/>
          </a:xfrm>
          <a:prstGeom prst="rect">
            <a:avLst/>
          </a:prstGeom>
          <a:noFill/>
        </p:spPr>
      </p:pic>
      <p:pic>
        <p:nvPicPr>
          <p:cNvPr id="5124" name="Picture 4" descr="D:\Новая папка (4)\День ЗО 2024\Фото бойцы\Даня Максима.jpg"/>
          <p:cNvPicPr>
            <a:picLocks noChangeAspect="1" noChangeArrowheads="1"/>
          </p:cNvPicPr>
          <p:nvPr/>
        </p:nvPicPr>
        <p:blipFill>
          <a:blip r:embed="rId3"/>
          <a:srcRect l="29084" t="15864" r="20680" b="851"/>
          <a:stretch>
            <a:fillRect/>
          </a:stretch>
        </p:blipFill>
        <p:spPr bwMode="auto">
          <a:xfrm>
            <a:off x="6858016" y="500048"/>
            <a:ext cx="2000264" cy="44216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571486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Брат Илья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142858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Двоюродный брат</a:t>
            </a:r>
          </a:p>
          <a:p>
            <a:r>
              <a:rPr lang="ru-RU" b="1" i="1" dirty="0" smtClean="0">
                <a:latin typeface="Bookman Old Style" pitchFamily="18" charset="0"/>
              </a:rPr>
              <a:t>Данил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6146" name="Picture 2" descr="D:\Новая папка (4)\День ЗО 2024\Дети бойцов\NRXQ5AcHXm4.jpg"/>
          <p:cNvPicPr>
            <a:picLocks noChangeAspect="1" noChangeArrowheads="1"/>
          </p:cNvPicPr>
          <p:nvPr/>
        </p:nvPicPr>
        <p:blipFill>
          <a:blip r:embed="rId4" cstate="print"/>
          <a:srcRect l="15741" t="22222" r="17592" b="13889"/>
          <a:stretch>
            <a:fillRect/>
          </a:stretch>
        </p:blipFill>
        <p:spPr bwMode="auto">
          <a:xfrm>
            <a:off x="5826824" y="2857502"/>
            <a:ext cx="1459820" cy="1865326"/>
          </a:xfrm>
          <a:prstGeom prst="rect">
            <a:avLst/>
          </a:prstGeom>
          <a:noFill/>
        </p:spPr>
      </p:pic>
      <p:pic>
        <p:nvPicPr>
          <p:cNvPr id="6147" name="Picture 3" descr="D:\Новая папка (4)\День ЗО 2024\Дети бойцов\xZzDIfPlTV0.jpg"/>
          <p:cNvPicPr>
            <a:picLocks noChangeAspect="1" noChangeArrowheads="1"/>
          </p:cNvPicPr>
          <p:nvPr/>
        </p:nvPicPr>
        <p:blipFill>
          <a:blip r:embed="rId5"/>
          <a:srcRect l="55245" t="25000" r="20873" b="54861"/>
          <a:stretch>
            <a:fillRect/>
          </a:stretch>
        </p:blipFill>
        <p:spPr bwMode="auto">
          <a:xfrm>
            <a:off x="6072198" y="1071552"/>
            <a:ext cx="1357321" cy="1714494"/>
          </a:xfrm>
          <a:prstGeom prst="rect">
            <a:avLst/>
          </a:prstGeom>
          <a:noFill/>
        </p:spPr>
      </p:pic>
      <p:pic>
        <p:nvPicPr>
          <p:cNvPr id="13" name="Picture 5" descr="D:\Новая папка (4)\День ЗО 2024\Фото бойцы\Дедушка Саша Максим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214428"/>
            <a:ext cx="2024763" cy="36025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14678" y="214296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Новгородцев</a:t>
            </a:r>
          </a:p>
          <a:p>
            <a:r>
              <a:rPr lang="ru-RU" b="1" i="1" dirty="0" smtClean="0">
                <a:latin typeface="Bookman Old Style" pitchFamily="18" charset="0"/>
              </a:rPr>
              <a:t>Александр</a:t>
            </a:r>
          </a:p>
          <a:p>
            <a:r>
              <a:rPr lang="ru-RU" b="1" i="1" dirty="0" smtClean="0">
                <a:latin typeface="Bookman Old Style" pitchFamily="18" charset="0"/>
              </a:rPr>
              <a:t>Александрович</a:t>
            </a:r>
          </a:p>
          <a:p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0242" name="Picture 2" descr="https://sun9-20.userapi.com/impg/O_bY0L-SliWOSXkR55PwzRYgOm8Ums7Z5UO4EQ/OyVWH54Y3NY.jpg?size=810x1080&amp;quality=95&amp;sign=d327177eed4383a254e492076420c1a5&amp;type=album"/>
          <p:cNvPicPr>
            <a:picLocks noChangeAspect="1" noChangeArrowheads="1"/>
          </p:cNvPicPr>
          <p:nvPr/>
        </p:nvPicPr>
        <p:blipFill>
          <a:blip r:embed="rId7" cstate="print"/>
          <a:srcRect l="12037" t="16667" r="25000" b="20138"/>
          <a:stretch>
            <a:fillRect/>
          </a:stretch>
        </p:blipFill>
        <p:spPr bwMode="auto">
          <a:xfrm>
            <a:off x="4786314" y="2071684"/>
            <a:ext cx="128117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Новая папка (4)\День ЗО 2024\Фото бойцы\Богачёв.jpg"/>
          <p:cNvPicPr>
            <a:picLocks noChangeAspect="1" noChangeArrowheads="1"/>
          </p:cNvPicPr>
          <p:nvPr/>
        </p:nvPicPr>
        <p:blipFill>
          <a:blip r:embed="rId2" cstate="print"/>
          <a:srcRect r="51064"/>
          <a:stretch>
            <a:fillRect/>
          </a:stretch>
        </p:blipFill>
        <p:spPr bwMode="auto">
          <a:xfrm>
            <a:off x="928662" y="500048"/>
            <a:ext cx="2071702" cy="4233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43240" y="285734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Богачёв Александр Яковлевич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7172" name="Picture 4" descr="D:\Новая папка (4)\День ЗО 2024\Фото бойцы\1bjcvHtmq2k.jpg"/>
          <p:cNvPicPr>
            <a:picLocks noChangeAspect="1" noChangeArrowheads="1"/>
          </p:cNvPicPr>
          <p:nvPr/>
        </p:nvPicPr>
        <p:blipFill>
          <a:blip r:embed="rId3"/>
          <a:srcRect l="16276" t="6342" r="27242" b="10324"/>
          <a:stretch>
            <a:fillRect/>
          </a:stretch>
        </p:blipFill>
        <p:spPr bwMode="auto">
          <a:xfrm>
            <a:off x="6929454" y="1000114"/>
            <a:ext cx="1928826" cy="3794412"/>
          </a:xfrm>
          <a:prstGeom prst="rect">
            <a:avLst/>
          </a:prstGeom>
          <a:noFill/>
        </p:spPr>
      </p:pic>
      <p:pic>
        <p:nvPicPr>
          <p:cNvPr id="7173" name="Picture 5" descr="D:\Новая папка (4)\День ЗО 2024\Фото бойцы\Pul7Z4W9vO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857370"/>
            <a:ext cx="2147878" cy="28638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43570" y="571486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Двоюродный брат Андрей</a:t>
            </a:r>
          </a:p>
        </p:txBody>
      </p:sp>
      <p:pic>
        <p:nvPicPr>
          <p:cNvPr id="8" name="Picture 2" descr="D:\Новая папка (4)\День ЗО 2024\Дети бойцов\MGf2v-q_sD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357304"/>
            <a:ext cx="1322057" cy="1714512"/>
          </a:xfrm>
          <a:prstGeom prst="rect">
            <a:avLst/>
          </a:prstGeom>
          <a:noFill/>
        </p:spPr>
      </p:pic>
      <p:pic>
        <p:nvPicPr>
          <p:cNvPr id="7170" name="Picture 2" descr="D:\Новая папка (4)\День ЗО 2024\Дети бойцов\Tt0MTUCcQ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928940"/>
            <a:ext cx="1228723" cy="1817674"/>
          </a:xfrm>
          <a:prstGeom prst="rect">
            <a:avLst/>
          </a:prstGeom>
          <a:noFill/>
        </p:spPr>
      </p:pic>
      <p:pic>
        <p:nvPicPr>
          <p:cNvPr id="2" name="Picture 2" descr="D:\Новая папка (4)\День ЗО 2024\Дети бойцов\AMBo-YiakNk.jpg"/>
          <p:cNvPicPr>
            <a:picLocks noChangeAspect="1" noChangeArrowheads="1"/>
          </p:cNvPicPr>
          <p:nvPr/>
        </p:nvPicPr>
        <p:blipFill>
          <a:blip r:embed="rId7" cstate="print"/>
          <a:srcRect l="25926" t="18750" r="31481" b="40972"/>
          <a:stretch>
            <a:fillRect/>
          </a:stretch>
        </p:blipFill>
        <p:spPr bwMode="auto">
          <a:xfrm>
            <a:off x="6357950" y="3071816"/>
            <a:ext cx="1214446" cy="1531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Новая папка (4)\День ЗО 2024\Фото бойцы\Илья племянник мамы Чаина Сережи и Алины.jpg"/>
          <p:cNvPicPr>
            <a:picLocks noChangeAspect="1" noChangeArrowheads="1"/>
          </p:cNvPicPr>
          <p:nvPr/>
        </p:nvPicPr>
        <p:blipFill>
          <a:blip r:embed="rId2" cstate="print"/>
          <a:srcRect l="926" t="18750"/>
          <a:stretch>
            <a:fillRect/>
          </a:stretch>
        </p:blipFill>
        <p:spPr bwMode="auto">
          <a:xfrm>
            <a:off x="1285852" y="428610"/>
            <a:ext cx="2939950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000510"/>
            <a:ext cx="2593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Илья – </a:t>
            </a:r>
          </a:p>
          <a:p>
            <a:r>
              <a:rPr lang="ru-RU" b="1" i="1" dirty="0" smtClean="0">
                <a:latin typeface="Bookman Old Style" pitchFamily="18" charset="0"/>
              </a:rPr>
              <a:t>двоюродный брат </a:t>
            </a:r>
          </a:p>
        </p:txBody>
      </p:sp>
      <p:pic>
        <p:nvPicPr>
          <p:cNvPr id="2051" name="Picture 3" descr="D:\Новая папка (4)\День ЗО 2024\Дети бойцов\EWDqqtkX3hE.jpg"/>
          <p:cNvPicPr>
            <a:picLocks noChangeAspect="1" noChangeArrowheads="1"/>
          </p:cNvPicPr>
          <p:nvPr/>
        </p:nvPicPr>
        <p:blipFill>
          <a:blip r:embed="rId3" cstate="print"/>
          <a:srcRect l="12037" t="25000" r="19444" b="9722"/>
          <a:stretch>
            <a:fillRect/>
          </a:stretch>
        </p:blipFill>
        <p:spPr bwMode="auto">
          <a:xfrm>
            <a:off x="3428992" y="3071816"/>
            <a:ext cx="1214446" cy="1542670"/>
          </a:xfrm>
          <a:prstGeom prst="rect">
            <a:avLst/>
          </a:prstGeom>
          <a:noFill/>
        </p:spPr>
      </p:pic>
      <p:pic>
        <p:nvPicPr>
          <p:cNvPr id="9218" name="Picture 2" descr="D:\Новая папка (4)\День ЗО 2024\Дети бойцов\kZJuowg5wUI.jpg"/>
          <p:cNvPicPr>
            <a:picLocks noChangeAspect="1" noChangeArrowheads="1"/>
          </p:cNvPicPr>
          <p:nvPr/>
        </p:nvPicPr>
        <p:blipFill>
          <a:blip r:embed="rId4" cstate="print"/>
          <a:srcRect l="10640" t="9574" r="18439" b="17022"/>
          <a:stretch>
            <a:fillRect/>
          </a:stretch>
        </p:blipFill>
        <p:spPr bwMode="auto">
          <a:xfrm>
            <a:off x="714348" y="2071684"/>
            <a:ext cx="1214446" cy="1675936"/>
          </a:xfrm>
          <a:prstGeom prst="rect">
            <a:avLst/>
          </a:prstGeom>
          <a:noFill/>
        </p:spPr>
      </p:pic>
      <p:pic>
        <p:nvPicPr>
          <p:cNvPr id="6146" name="Picture 2" descr="https://sun9-28.userapi.com/impg/5L1WqisUAUEc1LKFLXmX4_7kuTVMm8Jtz3Leig/eqGqDh9tMqE.jpg?size=757x1080&amp;quality=96&amp;sign=ee6d315315e7101811e5322c97a6b52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142990"/>
            <a:ext cx="2403492" cy="3429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57818" y="285734"/>
            <a:ext cx="20473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Савин</a:t>
            </a:r>
          </a:p>
          <a:p>
            <a:r>
              <a:rPr lang="ru-RU" b="1" i="1" dirty="0" smtClean="0">
                <a:latin typeface="Bookman Old Style" pitchFamily="18" charset="0"/>
              </a:rPr>
              <a:t>Евгений</a:t>
            </a:r>
          </a:p>
          <a:p>
            <a:r>
              <a:rPr lang="ru-RU" b="1" i="1" dirty="0" smtClean="0">
                <a:latin typeface="Bookman Old Style" pitchFamily="18" charset="0"/>
              </a:rPr>
              <a:t>Вениаминович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6147" name="Picture 3" descr="D:\Новая папка (4)\День ЗО 2024\Дети бойцов\Новая папка\aDZFM9N2Y1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214692"/>
            <a:ext cx="1161634" cy="1514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6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latin typeface="Bookman Old Style" pitchFamily="18" charset="0"/>
              </a:rPr>
              <a:t>Ермушичев</a:t>
            </a:r>
            <a:r>
              <a:rPr lang="ru-RU" b="1" i="1" dirty="0" smtClean="0">
                <a:latin typeface="Bookman Old Style" pitchFamily="18" charset="0"/>
              </a:rPr>
              <a:t> Виктор Федорович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6146" name="Picture 2" descr="D:\Новая папка (4)\День ЗО 2024\Фото бойцы\Ермушичев Викт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6"/>
            <a:ext cx="3143272" cy="3024208"/>
          </a:xfrm>
          <a:prstGeom prst="rect">
            <a:avLst/>
          </a:prstGeom>
          <a:noFill/>
        </p:spPr>
      </p:pic>
      <p:pic>
        <p:nvPicPr>
          <p:cNvPr id="6147" name="Picture 3" descr="D:\Новая папка (4)\День ЗО 2024\Фото бойцы\Вера 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34"/>
            <a:ext cx="1857388" cy="2519563"/>
          </a:xfrm>
          <a:prstGeom prst="rect">
            <a:avLst/>
          </a:prstGeom>
          <a:noFill/>
        </p:spPr>
      </p:pic>
      <p:pic>
        <p:nvPicPr>
          <p:cNvPr id="8194" name="Picture 2" descr="D:\Новая папка (4)\День ЗО 2024\Дети бойцов\TOgzobGiZSQ.jpg"/>
          <p:cNvPicPr>
            <a:picLocks noChangeAspect="1" noChangeArrowheads="1"/>
          </p:cNvPicPr>
          <p:nvPr/>
        </p:nvPicPr>
        <p:blipFill>
          <a:blip r:embed="rId4">
            <a:lum bright="30000" contrast="30000"/>
          </a:blip>
          <a:srcRect l="35185" t="34722" r="35185" b="38889"/>
          <a:stretch>
            <a:fillRect/>
          </a:stretch>
        </p:blipFill>
        <p:spPr bwMode="auto">
          <a:xfrm>
            <a:off x="4071934" y="2500312"/>
            <a:ext cx="1785950" cy="212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s://sun9-71.userapi.com/impg/zAW5Nlt28yjaATp3ncHLokZIPwdLr7_5RSc-Rg/ndrt4wtzb5Q.jpg?size=810x1080&amp;quality=95&amp;sign=e288afff6ff656ce2ed8627db8fa408c&amp;type=album"/>
          <p:cNvPicPr>
            <a:picLocks noChangeAspect="1" noChangeArrowheads="1"/>
          </p:cNvPicPr>
          <p:nvPr/>
        </p:nvPicPr>
        <p:blipFill>
          <a:blip r:embed="rId5"/>
          <a:srcRect l="22983" t="18132" r="29794" b="7966"/>
          <a:stretch>
            <a:fillRect/>
          </a:stretch>
        </p:blipFill>
        <p:spPr bwMode="auto">
          <a:xfrm>
            <a:off x="7072330" y="1357304"/>
            <a:ext cx="1643332" cy="3429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00826" y="357172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Ипатов</a:t>
            </a:r>
          </a:p>
          <a:p>
            <a:r>
              <a:rPr lang="ru-RU" b="1" i="1" dirty="0" smtClean="0">
                <a:latin typeface="Bookman Old Style" pitchFamily="18" charset="0"/>
              </a:rPr>
              <a:t>Данил</a:t>
            </a:r>
          </a:p>
          <a:p>
            <a:r>
              <a:rPr lang="ru-RU" b="1" i="1" dirty="0" smtClean="0">
                <a:latin typeface="Bookman Old Style" pitchFamily="18" charset="0"/>
              </a:rPr>
              <a:t>Александрович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5123" name="Picture 3" descr="D:\Новая папка (4)\День ЗО 2024\Дети бойцов\iLGY9B-U_N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928940"/>
            <a:ext cx="1121478" cy="180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22.userapi.com/impg/nL-jcS0i3lbRbUIbkLfIBIYbayDS_Yjzgin6qg/n77824z4lvs.jpg?size=810x1080&amp;quality=95&amp;sign=22cffba4d8a1c5cf0e0a59c3480e3626&amp;type=album"/>
          <p:cNvPicPr>
            <a:picLocks noChangeAspect="1" noChangeArrowheads="1"/>
          </p:cNvPicPr>
          <p:nvPr/>
        </p:nvPicPr>
        <p:blipFill>
          <a:blip r:embed="rId2"/>
          <a:srcRect l="19556" t="14666" r="18221" b="17333"/>
          <a:stretch>
            <a:fillRect/>
          </a:stretch>
        </p:blipFill>
        <p:spPr bwMode="auto">
          <a:xfrm>
            <a:off x="428596" y="1142990"/>
            <a:ext cx="2500330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0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Аникин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Александр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Николаевич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6148" name="Picture 4" descr="https://sun9-80.userapi.com/impg/PwHYuTH8ipxxqhw1DTQYBDUJWt76vZxTwTfsDQ/diLplGlmpRs.jpg?size=810x1080&amp;quality=95&amp;sign=fa06769b279790e423975389e5025e1f&amp;type=album"/>
          <p:cNvPicPr>
            <a:picLocks noChangeAspect="1" noChangeArrowheads="1"/>
          </p:cNvPicPr>
          <p:nvPr/>
        </p:nvPicPr>
        <p:blipFill>
          <a:blip r:embed="rId3" cstate="print"/>
          <a:srcRect l="36872" t="28549" r="19609" b="26312"/>
          <a:stretch>
            <a:fillRect/>
          </a:stretch>
        </p:blipFill>
        <p:spPr bwMode="auto">
          <a:xfrm>
            <a:off x="2571736" y="3071816"/>
            <a:ext cx="1170484" cy="1618755"/>
          </a:xfrm>
          <a:prstGeom prst="rect">
            <a:avLst/>
          </a:prstGeom>
          <a:noFill/>
        </p:spPr>
      </p:pic>
      <p:pic>
        <p:nvPicPr>
          <p:cNvPr id="2050" name="Picture 2" descr="D:\Новая папка (4)\День ЗО 2024\Фото бойцы\brLlac0fRMw.jpg"/>
          <p:cNvPicPr>
            <a:picLocks noChangeAspect="1" noChangeArrowheads="1"/>
          </p:cNvPicPr>
          <p:nvPr/>
        </p:nvPicPr>
        <p:blipFill>
          <a:blip r:embed="rId4" cstate="print">
            <a:lum bright="18000" contrast="-4000"/>
          </a:blip>
          <a:srcRect l="15000" t="9460" r="11503" b="5405"/>
          <a:stretch>
            <a:fillRect/>
          </a:stretch>
        </p:blipFill>
        <p:spPr bwMode="auto">
          <a:xfrm>
            <a:off x="6143636" y="357171"/>
            <a:ext cx="2674948" cy="3439251"/>
          </a:xfrm>
          <a:prstGeom prst="rect">
            <a:avLst/>
          </a:prstGeom>
          <a:noFill/>
        </p:spPr>
      </p:pic>
      <p:pic>
        <p:nvPicPr>
          <p:cNvPr id="2051" name="Picture 3" descr="D:\Новая папка (4)\День ЗО 2024\Фото бойцы\yI3TSsRn1Ao.jpg"/>
          <p:cNvPicPr>
            <a:picLocks noChangeAspect="1" noChangeArrowheads="1"/>
          </p:cNvPicPr>
          <p:nvPr/>
        </p:nvPicPr>
        <p:blipFill>
          <a:blip r:embed="rId5" cstate="print">
            <a:lum bright="18000" contrast="-4000"/>
          </a:blip>
          <a:srcRect l="-1215" t="27739"/>
          <a:stretch>
            <a:fillRect/>
          </a:stretch>
        </p:blipFill>
        <p:spPr bwMode="auto">
          <a:xfrm>
            <a:off x="3929058" y="2428874"/>
            <a:ext cx="2557604" cy="24288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786182" y="785800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atin typeface="Bookman Old Style" pitchFamily="18" charset="0"/>
              </a:rPr>
              <a:t>Никуличев</a:t>
            </a:r>
            <a:endParaRPr lang="ru-RU" sz="2400" b="1" i="1" dirty="0" smtClean="0">
              <a:latin typeface="Bookman Old Style" pitchFamily="18" charset="0"/>
            </a:endParaRPr>
          </a:p>
          <a:p>
            <a:r>
              <a:rPr lang="ru-RU" sz="2400" b="1" i="1" dirty="0" smtClean="0">
                <a:latin typeface="Bookman Old Style" pitchFamily="18" charset="0"/>
              </a:rPr>
              <a:t>Александр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Николаевич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2053" name="Picture 5" descr="https://sun9-11.userapi.com/impg/eG8Uu7oVh-QnCTHLsWzzKL4_5pG5DX1Etm_uSg/06AozakzhIc.jpg?size=810x1080&amp;quality=95&amp;sign=587b017a72ed2f78c3d328dee49ad7ce&amp;type=album"/>
          <p:cNvPicPr>
            <a:picLocks noChangeAspect="1" noChangeArrowheads="1"/>
          </p:cNvPicPr>
          <p:nvPr/>
        </p:nvPicPr>
        <p:blipFill>
          <a:blip r:embed="rId6" cstate="print"/>
          <a:srcRect l="18519" t="20139" r="27777" b="11805"/>
          <a:stretch>
            <a:fillRect/>
          </a:stretch>
        </p:blipFill>
        <p:spPr bwMode="auto">
          <a:xfrm>
            <a:off x="7643834" y="2928940"/>
            <a:ext cx="1143008" cy="1931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75</Words>
  <Application>Microsoft Office PowerPoint</Application>
  <PresentationFormat>Экран (16:9)</PresentationFormat>
  <Paragraphs>48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Специальное оформление</vt:lpstr>
      <vt:lpstr>шаблон</vt:lpstr>
      <vt:lpstr>Военные моей семьи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87</cp:revision>
  <dcterms:created xsi:type="dcterms:W3CDTF">2020-02-16T23:58:12Z</dcterms:created>
  <dcterms:modified xsi:type="dcterms:W3CDTF">2025-01-19T21:17:45Z</dcterms:modified>
</cp:coreProperties>
</file>