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5" r:id="rId3"/>
    <p:sldId id="256" r:id="rId4"/>
    <p:sldId id="257" r:id="rId5"/>
    <p:sldId id="259" r:id="rId6"/>
    <p:sldId id="260" r:id="rId7"/>
    <p:sldId id="262" r:id="rId8"/>
    <p:sldId id="263" r:id="rId9"/>
    <p:sldId id="264" r:id="rId10"/>
    <p:sldId id="26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D8A4-7988-48B8-96D4-44BDADA827A9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4E5B-5CD3-4DEB-AA6F-EB3F7448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4E5B-5CD3-4DEB-AA6F-EB3F7448A5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Вашкинского муниципального района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«Детский сад № 1»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3429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музыкальный руководитель Яковлева О.В.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7161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 ЖИВОТНЫХ</a:t>
            </a:r>
            <a:endParaRPr lang="ru-RU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14494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МОЛОДЦЫ !!!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ggUqWZutu-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 (4)\Лето 2024\Животные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ворона ель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000114"/>
            <a:ext cx="2286016" cy="2259366"/>
          </a:xfrm>
          <a:prstGeom prst="rect">
            <a:avLst/>
          </a:prstGeom>
          <a:noFill/>
        </p:spPr>
      </p:pic>
      <p:pic>
        <p:nvPicPr>
          <p:cNvPr id="6" name="осьминог ель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70" y="-500084"/>
            <a:ext cx="2500330" cy="2471182"/>
          </a:xfrm>
          <a:prstGeom prst="rect">
            <a:avLst/>
          </a:prstGeom>
          <a:noFill/>
        </p:spPr>
      </p:pic>
      <p:pic>
        <p:nvPicPr>
          <p:cNvPr id="2052" name="кит шишки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142990"/>
            <a:ext cx="2767976" cy="2481273"/>
          </a:xfrm>
          <a:prstGeom prst="rect">
            <a:avLst/>
          </a:prstGeom>
          <a:noFill/>
        </p:spPr>
      </p:pic>
      <p:pic>
        <p:nvPicPr>
          <p:cNvPr id="10" name="шишка крокодил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30256"/>
            <a:ext cx="2357422" cy="2113244"/>
          </a:xfrm>
          <a:prstGeom prst="rect">
            <a:avLst/>
          </a:prstGeom>
          <a:noFill/>
        </p:spPr>
      </p:pic>
      <p:pic>
        <p:nvPicPr>
          <p:cNvPr id="12" name="забор кошка" descr="D:\Новая папка (4)\Лето 2024\Животные\c9f7f887fc18b572d9670e2376fcc1f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84" y="2500294"/>
            <a:ext cx="2286016" cy="2643206"/>
          </a:xfrm>
          <a:prstGeom prst="rect">
            <a:avLst/>
          </a:prstGeom>
          <a:noFill/>
        </p:spPr>
      </p:pic>
      <p:pic>
        <p:nvPicPr>
          <p:cNvPr id="13" name="пальма жираф" descr="D:\Новая папка (4)\Лето 2024\Животные\bea42b45bfc3fd7a5bb361f7c2ed6fd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05" b="28572"/>
          <a:stretch>
            <a:fillRect/>
          </a:stretch>
        </p:blipFill>
        <p:spPr bwMode="auto">
          <a:xfrm>
            <a:off x="214282" y="0"/>
            <a:ext cx="2357454" cy="228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 (4)\Лето 2024\Животные\загадки картин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волк елка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214428"/>
            <a:ext cx="2500330" cy="2471182"/>
          </a:xfrm>
          <a:prstGeom prst="rect">
            <a:avLst/>
          </a:prstGeom>
          <a:noFill/>
        </p:spPr>
      </p:pic>
      <p:pic>
        <p:nvPicPr>
          <p:cNvPr id="4" name="муравей шишка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071552"/>
            <a:ext cx="2357422" cy="2113244"/>
          </a:xfrm>
          <a:prstGeom prst="rect">
            <a:avLst/>
          </a:prstGeom>
          <a:noFill/>
        </p:spPr>
      </p:pic>
      <p:pic>
        <p:nvPicPr>
          <p:cNvPr id="5" name="мишка елка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70" y="2428874"/>
            <a:ext cx="2500330" cy="2471182"/>
          </a:xfrm>
          <a:prstGeom prst="rect">
            <a:avLst/>
          </a:prstGeom>
          <a:noFill/>
        </p:spPr>
      </p:pic>
      <p:pic>
        <p:nvPicPr>
          <p:cNvPr id="6" name="мышка шишка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81303">
            <a:off x="-47438" y="-64296"/>
            <a:ext cx="2357422" cy="2113244"/>
          </a:xfrm>
          <a:prstGeom prst="rect">
            <a:avLst/>
          </a:prstGeom>
          <a:noFill/>
        </p:spPr>
      </p:pic>
      <p:pic>
        <p:nvPicPr>
          <p:cNvPr id="3076" name="слон пальма" descr="D:\Новая папка (4)\Лето 2024\Животные\bea42b45bfc3fd7a5bb361f7c2ed6fd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05" b="28572"/>
          <a:stretch>
            <a:fillRect/>
          </a:stretch>
        </p:blipFill>
        <p:spPr bwMode="auto">
          <a:xfrm>
            <a:off x="0" y="2285998"/>
            <a:ext cx="3143240" cy="2857502"/>
          </a:xfrm>
          <a:prstGeom prst="rect">
            <a:avLst/>
          </a:prstGeom>
          <a:noFill/>
        </p:spPr>
      </p:pic>
      <p:pic>
        <p:nvPicPr>
          <p:cNvPr id="12" name="лев пальма" descr="D:\Новая папка (4)\Лето 2024\Животные\bea42b45bfc3fd7a5bb361f7c2ed6fd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155"/>
          <a:stretch>
            <a:fillRect/>
          </a:stretch>
        </p:blipFill>
        <p:spPr bwMode="auto">
          <a:xfrm>
            <a:off x="6643702" y="0"/>
            <a:ext cx="2821078" cy="1885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4)\Лето 2024\Животные\Загадк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3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медведь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04" y="2500312"/>
            <a:ext cx="3000396" cy="2471182"/>
          </a:xfrm>
          <a:prstGeom prst="rect">
            <a:avLst/>
          </a:prstGeom>
          <a:noFill/>
        </p:spPr>
      </p:pic>
      <p:pic>
        <p:nvPicPr>
          <p:cNvPr id="8" name="лиса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5898">
            <a:off x="6894093" y="-138812"/>
            <a:ext cx="2357422" cy="2113244"/>
          </a:xfrm>
          <a:prstGeom prst="rect">
            <a:avLst/>
          </a:prstGeom>
          <a:noFill/>
        </p:spPr>
      </p:pic>
      <p:pic>
        <p:nvPicPr>
          <p:cNvPr id="9" name="акула" descr="D:\Новая папка (4)\Лето 2024\Животные\bea42b45bfc3fd7a5bb361f7c2ed6fd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05" b="28572"/>
          <a:stretch>
            <a:fillRect/>
          </a:stretch>
        </p:blipFill>
        <p:spPr bwMode="auto">
          <a:xfrm>
            <a:off x="2643174" y="1285866"/>
            <a:ext cx="2043119" cy="2071702"/>
          </a:xfrm>
          <a:prstGeom prst="rect">
            <a:avLst/>
          </a:prstGeom>
          <a:noFill/>
        </p:spPr>
      </p:pic>
      <p:pic>
        <p:nvPicPr>
          <p:cNvPr id="1027" name="петух" descr="D:\Новая папка (4)\Лето 2024\Животные\c9f7f887fc18b572d9670e2376fcc1f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71670" cy="2292078"/>
          </a:xfrm>
          <a:prstGeom prst="rect">
            <a:avLst/>
          </a:prstGeom>
          <a:noFill/>
        </p:spPr>
      </p:pic>
      <p:pic>
        <p:nvPicPr>
          <p:cNvPr id="12" name="кенга" descr="D:\Новая папка (4)\Лето 2024\Животные\bea42b45bfc3fd7a5bb361f7c2ed6fd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05" b="28572"/>
          <a:stretch>
            <a:fillRect/>
          </a:stretch>
        </p:blipFill>
        <p:spPr bwMode="auto">
          <a:xfrm>
            <a:off x="642910" y="2714626"/>
            <a:ext cx="2357454" cy="2143148"/>
          </a:xfrm>
          <a:prstGeom prst="rect">
            <a:avLst/>
          </a:prstGeom>
          <a:noFill/>
        </p:spPr>
      </p:pic>
      <p:pic>
        <p:nvPicPr>
          <p:cNvPr id="13" name="баран" descr="D:\Новая папка (4)\Лето 2024\Животные\c9f7f887fc18b572d9670e2376fcc1f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28676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ggUqWZutu-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овая папка (4)\Лето 2024\Животные\5.jpg"/>
          <p:cNvPicPr>
            <a:picLocks noChangeAspect="1" noChangeArrowheads="1"/>
          </p:cNvPicPr>
          <p:nvPr/>
        </p:nvPicPr>
        <p:blipFill>
          <a:blip r:embed="rId2"/>
          <a:srcRect l="24219" t="7652" r="51562" b="36111"/>
          <a:stretch>
            <a:fillRect/>
          </a:stretch>
        </p:blipFill>
        <p:spPr bwMode="auto">
          <a:xfrm>
            <a:off x="357158" y="104908"/>
            <a:ext cx="3857652" cy="503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ворона ель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478" y="1156187"/>
            <a:ext cx="3982093" cy="3935670"/>
          </a:xfrm>
          <a:prstGeom prst="rect">
            <a:avLst/>
          </a:prstGeom>
          <a:noFill/>
        </p:spPr>
      </p:pic>
      <p:pic>
        <p:nvPicPr>
          <p:cNvPr id="7" name="Picture 2" descr="D:\Новая папка (4)\Лето 2024\Животные\загадки картинки.jpeg"/>
          <p:cNvPicPr>
            <a:picLocks noChangeAspect="1" noChangeArrowheads="1"/>
          </p:cNvPicPr>
          <p:nvPr/>
        </p:nvPicPr>
        <p:blipFill>
          <a:blip r:embed="rId4"/>
          <a:srcRect r="75000" b="52778"/>
          <a:stretch>
            <a:fillRect/>
          </a:stretch>
        </p:blipFill>
        <p:spPr bwMode="auto">
          <a:xfrm>
            <a:off x="4309220" y="285734"/>
            <a:ext cx="443753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ышка шишка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81303">
            <a:off x="4458971" y="-221440"/>
            <a:ext cx="4576206" cy="4102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 (4)\Лето 2024\Животные\Загадки 2.jpg"/>
          <p:cNvPicPr>
            <a:picLocks noChangeAspect="1" noChangeArrowheads="1"/>
          </p:cNvPicPr>
          <p:nvPr/>
        </p:nvPicPr>
        <p:blipFill>
          <a:blip r:embed="rId2"/>
          <a:srcRect r="76599" b="41667"/>
          <a:stretch>
            <a:fillRect/>
          </a:stretch>
        </p:blipFill>
        <p:spPr bwMode="auto">
          <a:xfrm>
            <a:off x="-1" y="0"/>
            <a:ext cx="367389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петух" descr="D:\Новая папка (4)\Лето 2024\Животные\c9f7f887fc18b572d9670e2376fcc1f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94"/>
            <a:ext cx="3714745" cy="4109961"/>
          </a:xfrm>
          <a:prstGeom prst="rect">
            <a:avLst/>
          </a:prstGeom>
          <a:noFill/>
        </p:spPr>
      </p:pic>
      <p:pic>
        <p:nvPicPr>
          <p:cNvPr id="4" name="Picture 2" descr="D:\Новая папка (4)\Лето 2024\Животные\5.jpg"/>
          <p:cNvPicPr>
            <a:picLocks noChangeAspect="1" noChangeArrowheads="1"/>
          </p:cNvPicPr>
          <p:nvPr/>
        </p:nvPicPr>
        <p:blipFill>
          <a:blip r:embed="rId4"/>
          <a:srcRect l="71876" t="52778"/>
          <a:stretch>
            <a:fillRect/>
          </a:stretch>
        </p:blipFill>
        <p:spPr bwMode="auto">
          <a:xfrm>
            <a:off x="4563130" y="817103"/>
            <a:ext cx="4580869" cy="43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Новая папка (4)\Лето 2024\Животные\5.jpg"/>
          <p:cNvPicPr>
            <a:picLocks noChangeAspect="1" noChangeArrowheads="1"/>
          </p:cNvPicPr>
          <p:nvPr/>
        </p:nvPicPr>
        <p:blipFill>
          <a:blip r:embed="rId4"/>
          <a:srcRect l="51563" t="69445" r="27343" b="9722"/>
          <a:stretch>
            <a:fillRect/>
          </a:stretch>
        </p:blipFill>
        <p:spPr bwMode="auto">
          <a:xfrm rot="20649538">
            <a:off x="3318643" y="388653"/>
            <a:ext cx="308612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бор кошка" descr="D:\Новая папка (4)\Лето 2024\Животные\c9f7f887fc18b572d9670e2376fcc1f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35327"/>
            <a:ext cx="4071934" cy="4708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папка (4)\Лето 2024\Животные\загадки картинки.jpeg"/>
          <p:cNvPicPr>
            <a:picLocks noChangeAspect="1" noChangeArrowheads="1"/>
          </p:cNvPicPr>
          <p:nvPr/>
        </p:nvPicPr>
        <p:blipFill>
          <a:blip r:embed="rId2"/>
          <a:srcRect l="49219" t="5693" r="25043" b="28762"/>
          <a:stretch>
            <a:fillRect/>
          </a:stretch>
        </p:blipFill>
        <p:spPr bwMode="auto">
          <a:xfrm>
            <a:off x="5370025" y="-1"/>
            <a:ext cx="3631099" cy="520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Новая папка (4)\Лето 2024\Животные\загадки картинки.jpeg"/>
          <p:cNvPicPr>
            <a:picLocks noChangeAspect="1" noChangeArrowheads="1"/>
          </p:cNvPicPr>
          <p:nvPr/>
        </p:nvPicPr>
        <p:blipFill>
          <a:blip r:embed="rId2"/>
          <a:srcRect l="73566" t="48978"/>
          <a:stretch>
            <a:fillRect/>
          </a:stretch>
        </p:blipFill>
        <p:spPr bwMode="auto">
          <a:xfrm>
            <a:off x="500034" y="1420550"/>
            <a:ext cx="3429024" cy="372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Новая папка (4)\Лето 2024\Животные\загадки картинки.jpeg"/>
          <p:cNvPicPr>
            <a:picLocks noChangeAspect="1" noChangeArrowheads="1"/>
          </p:cNvPicPr>
          <p:nvPr/>
        </p:nvPicPr>
        <p:blipFill>
          <a:blip r:embed="rId2"/>
          <a:srcRect l="49219" t="71238" r="27130" b="7420"/>
          <a:stretch>
            <a:fillRect/>
          </a:stretch>
        </p:blipFill>
        <p:spPr bwMode="auto">
          <a:xfrm>
            <a:off x="-1" y="0"/>
            <a:ext cx="2851051" cy="144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Новая папка (4)\Лето 2024\Животные\Загадки 2.jpg"/>
          <p:cNvPicPr>
            <a:picLocks noChangeAspect="1" noChangeArrowheads="1"/>
          </p:cNvPicPr>
          <p:nvPr/>
        </p:nvPicPr>
        <p:blipFill>
          <a:blip r:embed="rId3"/>
          <a:srcRect l="74103" b="47222"/>
          <a:stretch>
            <a:fillRect/>
          </a:stretch>
        </p:blipFill>
        <p:spPr bwMode="auto">
          <a:xfrm>
            <a:off x="2500298" y="0"/>
            <a:ext cx="3415517" cy="390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лиса" descr="D:\Новая папка (4)\Лето 2024\Животные\шишк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5898">
            <a:off x="2573781" y="-12824"/>
            <a:ext cx="3382183" cy="3031862"/>
          </a:xfrm>
          <a:prstGeom prst="rect">
            <a:avLst/>
          </a:prstGeom>
          <a:noFill/>
        </p:spPr>
      </p:pic>
      <p:pic>
        <p:nvPicPr>
          <p:cNvPr id="10" name="волк елка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1743" y="1142990"/>
            <a:ext cx="4192257" cy="4143386"/>
          </a:xfrm>
          <a:prstGeom prst="rect">
            <a:avLst/>
          </a:prstGeom>
          <a:noFill/>
        </p:spPr>
      </p:pic>
      <p:pic>
        <p:nvPicPr>
          <p:cNvPr id="4" name="мишка елка" descr="D:\Новая папка (4)\Лето 2024\Животные\Ёлоч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071552"/>
            <a:ext cx="4445690" cy="439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26</Words>
  <PresentationFormat>Экран (16:9)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2024-06-14T08:14:27Z</dcterms:created>
  <dcterms:modified xsi:type="dcterms:W3CDTF">2025-01-19T22:23:40Z</dcterms:modified>
</cp:coreProperties>
</file>