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73" r:id="rId10"/>
    <p:sldId id="268" r:id="rId11"/>
    <p:sldId id="269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174A-DC72-4ECC-9137-6FA2B90DE213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13FF-271C-4047-B1F0-7F4C4932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13FF-271C-4047-B1F0-7F4C493271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CC1728-E82C-4A5D-BAB2-280165AC92AB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767079-49C1-4DE3-8A55-F0D932D68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00174"/>
            <a:ext cx="84754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Знаем ли мы деревья?</a:t>
            </a:r>
            <a:endParaRPr lang="ru-RU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4285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Вашкинского муниципального района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«Детский сад № 1»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Подготовила: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музыкальный руководитель Яковлева О.В.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твенница лист.jpg"/>
          <p:cNvPicPr>
            <a:picLocks noChangeAspect="1"/>
          </p:cNvPicPr>
          <p:nvPr/>
        </p:nvPicPr>
        <p:blipFill>
          <a:blip r:embed="rId2" cstate="print"/>
          <a:srcRect t="13461" b="13460"/>
          <a:stretch>
            <a:fillRect/>
          </a:stretch>
        </p:blipFill>
        <p:spPr>
          <a:xfrm>
            <a:off x="3239344" y="2542937"/>
            <a:ext cx="5904656" cy="431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иственница ри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38" t="26501" r="52362"/>
          <a:stretch>
            <a:fillRect/>
          </a:stretch>
        </p:blipFill>
        <p:spPr>
          <a:xfrm>
            <a:off x="251520" y="188640"/>
            <a:ext cx="1728192" cy="5040560"/>
          </a:xfrm>
          <a:prstGeom prst="rect">
            <a:avLst/>
          </a:prstGeom>
        </p:spPr>
      </p:pic>
      <p:pic>
        <p:nvPicPr>
          <p:cNvPr id="3" name="Рисунок 2" descr="лиственница ...jpg"/>
          <p:cNvPicPr>
            <a:picLocks noChangeAspect="1"/>
          </p:cNvPicPr>
          <p:nvPr/>
        </p:nvPicPr>
        <p:blipFill>
          <a:blip r:embed="rId4" cstate="print"/>
          <a:srcRect r="9204"/>
          <a:stretch>
            <a:fillRect/>
          </a:stretch>
        </p:blipFill>
        <p:spPr>
          <a:xfrm>
            <a:off x="2195736" y="0"/>
            <a:ext cx="6948264" cy="608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87022" y="4581128"/>
            <a:ext cx="67569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лиственница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97152"/>
            <a:ext cx="37176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тополь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тополь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50" t="67850" r="13145" b="13250"/>
          <a:stretch>
            <a:fillRect/>
          </a:stretch>
        </p:blipFill>
        <p:spPr>
          <a:xfrm>
            <a:off x="251520" y="404664"/>
            <a:ext cx="3604400" cy="3816424"/>
          </a:xfrm>
          <a:prstGeom prst="rect">
            <a:avLst/>
          </a:prstGeom>
        </p:spPr>
      </p:pic>
      <p:pic>
        <p:nvPicPr>
          <p:cNvPr id="5" name="Рисунок 4" descr="тополь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39"/>
            <a:ext cx="6552728" cy="491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ополь пу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5344368" cy="400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ополь....jpg"/>
          <p:cNvPicPr>
            <a:picLocks noChangeAspect="1"/>
          </p:cNvPicPr>
          <p:nvPr/>
        </p:nvPicPr>
        <p:blipFill>
          <a:blip r:embed="rId5" cstate="print"/>
          <a:srcRect l="13630" t="5901" r="12231"/>
          <a:stretch>
            <a:fillRect/>
          </a:stretch>
        </p:blipFill>
        <p:spPr>
          <a:xfrm>
            <a:off x="5076056" y="-20641"/>
            <a:ext cx="4067944" cy="687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15" t="66800" r="10415" b="13250"/>
          <a:stretch>
            <a:fillRect/>
          </a:stretch>
        </p:blipFill>
        <p:spPr>
          <a:xfrm>
            <a:off x="-1" y="0"/>
            <a:ext cx="3180309" cy="3356992"/>
          </a:xfrm>
          <a:prstGeom prst="rect">
            <a:avLst/>
          </a:prstGeom>
        </p:spPr>
      </p:pic>
      <p:pic>
        <p:nvPicPr>
          <p:cNvPr id="3" name="Рисунок 2" descr="ива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322" y="1988840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ва фото.jpg"/>
          <p:cNvPicPr>
            <a:picLocks noChangeAspect="1"/>
          </p:cNvPicPr>
          <p:nvPr/>
        </p:nvPicPr>
        <p:blipFill>
          <a:blip r:embed="rId4" cstate="print"/>
          <a:srcRect t="474" r="18161" b="3274"/>
          <a:stretch>
            <a:fillRect/>
          </a:stretch>
        </p:blipFill>
        <p:spPr>
          <a:xfrm>
            <a:off x="1691680" y="130290"/>
            <a:ext cx="7452320" cy="674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7704" y="5301208"/>
            <a:ext cx="19335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ива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ё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11" t="65750" r="64149" b="14684"/>
          <a:stretch>
            <a:fillRect/>
          </a:stretch>
        </p:blipFill>
        <p:spPr>
          <a:xfrm rot="16200000">
            <a:off x="108012" y="-108012"/>
            <a:ext cx="3456384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797152"/>
            <a:ext cx="25539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клён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клён лист.jpg"/>
          <p:cNvPicPr>
            <a:picLocks noChangeAspect="1"/>
          </p:cNvPicPr>
          <p:nvPr/>
        </p:nvPicPr>
        <p:blipFill>
          <a:blip r:embed="rId3" cstate="print"/>
          <a:srcRect l="4200" r="20201" b="14321"/>
          <a:stretch>
            <a:fillRect/>
          </a:stretch>
        </p:blipFill>
        <p:spPr>
          <a:xfrm>
            <a:off x="2555776" y="1988840"/>
            <a:ext cx="6336704" cy="462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лён.jpg"/>
          <p:cNvPicPr>
            <a:picLocks noChangeAspect="1"/>
          </p:cNvPicPr>
          <p:nvPr/>
        </p:nvPicPr>
        <p:blipFill>
          <a:blip r:embed="rId4" cstate="print"/>
          <a:srcRect r="3376" b="4319"/>
          <a:stretch>
            <a:fillRect/>
          </a:stretch>
        </p:blipFill>
        <p:spPr>
          <a:xfrm>
            <a:off x="2408922" y="0"/>
            <a:ext cx="6735078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др игла.jpg"/>
          <p:cNvPicPr>
            <a:picLocks noChangeAspect="1"/>
          </p:cNvPicPr>
          <p:nvPr/>
        </p:nvPicPr>
        <p:blipFill>
          <a:blip r:embed="rId3" cstate="print"/>
          <a:srcRect r="6800"/>
          <a:stretch>
            <a:fillRect/>
          </a:stretch>
        </p:blipFill>
        <p:spPr>
          <a:xfrm>
            <a:off x="2843808" y="2708920"/>
            <a:ext cx="6120680" cy="397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869160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кедр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кедр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063"/>
          <a:stretch>
            <a:fillRect/>
          </a:stretch>
        </p:blipFill>
        <p:spPr>
          <a:xfrm>
            <a:off x="0" y="0"/>
            <a:ext cx="3707904" cy="5155839"/>
          </a:xfrm>
          <a:prstGeom prst="rect">
            <a:avLst/>
          </a:prstGeom>
        </p:spPr>
      </p:pic>
      <p:pic>
        <p:nvPicPr>
          <p:cNvPr id="6" name="Рисунок 5" descr="sosna_shishki_kolyuchki_el_104569_1366x768.jpg"/>
          <p:cNvPicPr>
            <a:picLocks noChangeAspect="1"/>
          </p:cNvPicPr>
          <p:nvPr/>
        </p:nvPicPr>
        <p:blipFill>
          <a:blip r:embed="rId5" cstate="print"/>
          <a:srcRect l="19288" r="21650"/>
          <a:stretch>
            <a:fillRect/>
          </a:stretch>
        </p:blipFill>
        <p:spPr>
          <a:xfrm>
            <a:off x="3563888" y="260648"/>
            <a:ext cx="5400600" cy="514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едр дерев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6148" y="0"/>
            <a:ext cx="50878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сн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659" b="21368"/>
          <a:stretch>
            <a:fillRect/>
          </a:stretch>
        </p:blipFill>
        <p:spPr>
          <a:xfrm>
            <a:off x="251520" y="260647"/>
            <a:ext cx="2859618" cy="43924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869160"/>
            <a:ext cx="30764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сосна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88640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сосн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4538" y="0"/>
            <a:ext cx="49894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па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3" t="4718" r="50000" b="5345"/>
          <a:stretch>
            <a:fillRect/>
          </a:stretch>
        </p:blipFill>
        <p:spPr>
          <a:xfrm>
            <a:off x="179512" y="0"/>
            <a:ext cx="3386051" cy="4581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869160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липа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липа лист.jpg"/>
          <p:cNvPicPr>
            <a:picLocks noChangeAspect="1"/>
          </p:cNvPicPr>
          <p:nvPr/>
        </p:nvPicPr>
        <p:blipFill>
          <a:blip r:embed="rId3" cstate="print"/>
          <a:srcRect b="4504"/>
          <a:stretch>
            <a:fillRect/>
          </a:stretch>
        </p:blipFill>
        <p:spPr>
          <a:xfrm>
            <a:off x="3491880" y="188640"/>
            <a:ext cx="532859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3400" y="-9467"/>
            <a:ext cx="5150600" cy="686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ёз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0" t="6121" r="56344" b="14353"/>
          <a:stretch>
            <a:fillRect/>
          </a:stretch>
        </p:blipFill>
        <p:spPr>
          <a:xfrm>
            <a:off x="0" y="0"/>
            <a:ext cx="2459915" cy="4725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36487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берёза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берёза лист.jpg"/>
          <p:cNvPicPr>
            <a:picLocks noChangeAspect="1"/>
          </p:cNvPicPr>
          <p:nvPr/>
        </p:nvPicPr>
        <p:blipFill>
          <a:blip r:embed="rId3" cstate="print"/>
          <a:srcRect r="26942"/>
          <a:stretch>
            <a:fillRect/>
          </a:stretch>
        </p:blipFill>
        <p:spPr>
          <a:xfrm>
            <a:off x="4067944" y="188640"/>
            <a:ext cx="4782615" cy="49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5.jpg"/>
          <p:cNvPicPr>
            <a:picLocks noChangeAspect="1"/>
          </p:cNvPicPr>
          <p:nvPr/>
        </p:nvPicPr>
        <p:blipFill>
          <a:blip r:embed="rId4" cstate="print"/>
          <a:srcRect b="5213"/>
          <a:stretch>
            <a:fillRect/>
          </a:stretch>
        </p:blipFill>
        <p:spPr>
          <a:xfrm>
            <a:off x="3707903" y="0"/>
            <a:ext cx="5436097" cy="687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рёмух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99" t="9050" r="63650" b="71399"/>
          <a:stretch>
            <a:fillRect/>
          </a:stretch>
        </p:blipFill>
        <p:spPr>
          <a:xfrm>
            <a:off x="323528" y="188640"/>
            <a:ext cx="3338896" cy="3528392"/>
          </a:xfrm>
          <a:prstGeom prst="rect">
            <a:avLst/>
          </a:prstGeom>
        </p:spPr>
      </p:pic>
      <p:pic>
        <p:nvPicPr>
          <p:cNvPr id="5" name="Рисунок 4" descr="черёмуха цв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черёмуха ..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81272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черёмуха дерево.jpg"/>
          <p:cNvPicPr>
            <a:picLocks noChangeAspect="1"/>
          </p:cNvPicPr>
          <p:nvPr/>
        </p:nvPicPr>
        <p:blipFill>
          <a:blip r:embed="rId5" cstate="print"/>
          <a:srcRect l="16138" r="18500"/>
          <a:stretch>
            <a:fillRect/>
          </a:stretch>
        </p:blipFill>
        <p:spPr>
          <a:xfrm>
            <a:off x="3166982" y="-406"/>
            <a:ext cx="5977018" cy="685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19872" y="5229200"/>
            <a:ext cx="4996881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черёмуха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941168"/>
            <a:ext cx="2478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ёлка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ёлка иг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770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ёлка дерево.jpg"/>
          <p:cNvPicPr>
            <a:picLocks noChangeAspect="1"/>
          </p:cNvPicPr>
          <p:nvPr/>
        </p:nvPicPr>
        <p:blipFill>
          <a:blip r:embed="rId3" cstate="print"/>
          <a:srcRect l="2751" t="6159" r="15350" b="3967"/>
          <a:stretch>
            <a:fillRect/>
          </a:stretch>
        </p:blipFill>
        <p:spPr>
          <a:xfrm>
            <a:off x="5004048" y="0"/>
            <a:ext cx="4139952" cy="681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25144"/>
            <a:ext cx="3134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ольха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ольх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79" t="66800" r="65015" b="13250"/>
          <a:stretch>
            <a:fillRect/>
          </a:stretch>
        </p:blipFill>
        <p:spPr>
          <a:xfrm>
            <a:off x="0" y="332656"/>
            <a:ext cx="3748206" cy="4032448"/>
          </a:xfrm>
          <a:prstGeom prst="rect">
            <a:avLst/>
          </a:prstGeom>
        </p:spPr>
      </p:pic>
      <p:pic>
        <p:nvPicPr>
          <p:cNvPr id="5" name="Рисунок 4" descr="ольха ств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408" y="0"/>
            <a:ext cx="5328592" cy="690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ль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5148064" cy="686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уб 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уб дерево.jpg"/>
          <p:cNvPicPr>
            <a:picLocks noChangeAspect="1"/>
          </p:cNvPicPr>
          <p:nvPr/>
        </p:nvPicPr>
        <p:blipFill>
          <a:blip r:embed="rId3" cstate="print"/>
          <a:srcRect b="16049"/>
          <a:stretch>
            <a:fillRect/>
          </a:stretch>
        </p:blipFill>
        <p:spPr>
          <a:xfrm>
            <a:off x="1292817" y="0"/>
            <a:ext cx="7851183" cy="49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уб дерево....jpg"/>
          <p:cNvPicPr>
            <a:picLocks noChangeAspect="1"/>
          </p:cNvPicPr>
          <p:nvPr/>
        </p:nvPicPr>
        <p:blipFill>
          <a:blip r:embed="rId4" cstate="print"/>
          <a:srcRect l="5586" t="4641" r="5586" b="8421"/>
          <a:stretch>
            <a:fillRect/>
          </a:stretch>
        </p:blipFill>
        <p:spPr>
          <a:xfrm>
            <a:off x="1763689" y="1440539"/>
            <a:ext cx="7380312" cy="541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72200" y="188640"/>
            <a:ext cx="2026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дуб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3722" y="5534561"/>
            <a:ext cx="38202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рябина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рябина 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5214" y="0"/>
            <a:ext cx="6738786" cy="485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ябина.jpg"/>
          <p:cNvPicPr>
            <a:picLocks noChangeAspect="1"/>
          </p:cNvPicPr>
          <p:nvPr/>
        </p:nvPicPr>
        <p:blipFill>
          <a:blip r:embed="rId3" cstate="print"/>
          <a:srcRect l="1909" t="1266" r="1683" b="2494"/>
          <a:stretch>
            <a:fillRect/>
          </a:stretch>
        </p:blipFill>
        <p:spPr>
          <a:xfrm>
            <a:off x="0" y="476672"/>
            <a:ext cx="698572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278</TotalTime>
  <Words>39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1</cp:lastModifiedBy>
  <cp:revision>30</cp:revision>
  <dcterms:created xsi:type="dcterms:W3CDTF">2016-06-08T12:32:53Z</dcterms:created>
  <dcterms:modified xsi:type="dcterms:W3CDTF">2025-01-19T22:26:56Z</dcterms:modified>
</cp:coreProperties>
</file>